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 /><Relationship Id="rId2" Type="http://schemas.openxmlformats.org/officeDocument/2006/relationships/officeDocument" Target="ppt/presentation.xml" /><Relationship Id="rId1" Type="http://schemas.microsoft.com/office/2011/relationships/webextensiontaskpanes" Target="ppt/webextensions/taskpanes.xml" /><Relationship Id="rId5" Type="http://schemas.openxmlformats.org/officeDocument/2006/relationships/extended-properties" Target="docProps/app.xml" /><Relationship Id="rId4" Type="http://schemas.openxmlformats.org/package/2006/relationships/metadata/core-properties" Target="docProps/core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</p:sldMasterIdLst>
  <p:notesMasterIdLst>
    <p:notesMasterId r:id="rId13"/>
  </p:notesMasterIdLst>
  <p:sldIdLst>
    <p:sldId id="1226" r:id="rId3"/>
    <p:sldId id="1208" r:id="rId4"/>
    <p:sldId id="1227" r:id="rId5"/>
    <p:sldId id="1213" r:id="rId6"/>
    <p:sldId id="1214" r:id="rId7"/>
    <p:sldId id="1223" r:id="rId8"/>
    <p:sldId id="1224" r:id="rId9"/>
    <p:sldId id="1225" r:id="rId10"/>
    <p:sldId id="1219" r:id="rId11"/>
    <p:sldId id="122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C75999-3D33-324A-B3A5-0C62700A62A3}">
          <p14:sldIdLst>
            <p14:sldId id="1226"/>
            <p14:sldId id="1208"/>
            <p14:sldId id="1227"/>
            <p14:sldId id="1213"/>
            <p14:sldId id="1214"/>
            <p14:sldId id="1223"/>
            <p14:sldId id="1224"/>
            <p14:sldId id="1225"/>
            <p14:sldId id="1219"/>
            <p14:sldId id="1228"/>
          </p14:sldIdLst>
        </p14:section>
        <p14:section name="құндылық деген не" id="{D360E4A6-7025-D943-BB3A-7E7C79E09849}">
          <p14:sldIdLst/>
        </p14:section>
        <p14:section name="пәнде" id="{E92DB8CD-79DE-6648-ABD8-3862ED47E481}">
          <p14:sldIdLst/>
        </p14:section>
        <p14:section name="Сынып сағаты" id="{D8683658-CFE6-3C4E-80BB-8DF754B5C4CE}">
          <p14:sldIdLst/>
        </p14:section>
        <p14:section name="әлеуметтік тәжірибелер" id="{08D76C35-B6C5-6D43-9359-F3A6D24537C3}">
          <p14:sldIdLst/>
        </p14:section>
        <p14:section name="жылдық жоспарын" id="{1B34C17A-A105-024F-8F5C-93122B2BF3FB}">
          <p14:sldIdLst/>
        </p14:section>
        <p14:section name="Кәсіби этика" id="{0D812B5C-0B1A-F446-9975-4E8150EC4BA9}">
          <p14:sldIdLst/>
        </p14:section>
        <p14:section name="кері байланыс" id="{6A9575A8-805D-1948-850F-F26EDE20B1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6D6"/>
    <a:srgbClr val="F2E9D8"/>
    <a:srgbClr val="FFFFCC"/>
    <a:srgbClr val="37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/>
    <p:restoredTop sz="68794" autoAdjust="0"/>
  </p:normalViewPr>
  <p:slideViewPr>
    <p:cSldViewPr snapToGrid="0">
      <p:cViewPr>
        <p:scale>
          <a:sx n="70" d="100"/>
          <a:sy n="70" d="100"/>
        </p:scale>
        <p:origin x="2112" y="-4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viewProps" Target="viewProp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234F-9B38-43D9-8305-4D1B8774CC0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BEE26-8F53-4BBD-8F2C-C600CAD8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5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BEE26-8F53-4BBD-8F2C-C600CAD87B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9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BEE26-8F53-4BBD-8F2C-C600CAD87B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7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BEE26-8F53-4BBD-8F2C-C600CAD87B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1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adc6ae5fa8_0_2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adc6ae5fa8_0_2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/>
              <a:t>Көрсетілген </a:t>
            </a:r>
            <a:r>
              <a:rPr lang="kk-KZ" err="1"/>
              <a:t>анаықтаманы</a:t>
            </a:r>
            <a:r>
              <a:rPr lang="kk-KZ"/>
              <a:t> беру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769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BEE26-8F53-4BBD-8F2C-C600CAD87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2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BEE26-8F53-4BBD-8F2C-C600CAD87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5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36BD3-FD29-F7F8-AC0A-CD0E92631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9165DB-7B99-EE0C-2D6B-E091EFAC8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9B3D6-D46F-9941-A91E-2F50CF1A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8B92C-C019-C92E-7D54-EAB4BFB9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4B9AE-22A5-0089-CA40-320BC67A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3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8B50D-E5E7-992C-E62F-B54694F5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009F79-E894-EAC8-E980-F6BB21440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4E112D-168A-FA71-88FC-313D1C20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DE17F-2303-21A1-A3FD-74B2DDB0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20B03-B974-9702-85A3-A575DD7E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9CD83E-5745-6DAE-39EC-D31B991B8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79EACD-7B16-A514-03FA-0C2945A01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70D0C9-5BB5-5CE7-6CFE-C3ED853E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8763C-85C4-CEDF-7E58-E1130687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DBAF7-0E33-5C94-052A-0180D83E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8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1"/>
          <p:cNvSpPr/>
          <p:nvPr/>
        </p:nvSpPr>
        <p:spPr>
          <a:xfrm flipH="1">
            <a:off x="1233299" y="5092621"/>
            <a:ext cx="9725428" cy="10720"/>
          </a:xfrm>
          <a:custGeom>
            <a:avLst/>
            <a:gdLst/>
            <a:ahLst/>
            <a:cxnLst/>
            <a:rect l="l" t="t" r="r" b="b"/>
            <a:pathLst>
              <a:path w="243684" h="153" extrusionOk="0">
                <a:moveTo>
                  <a:pt x="121857" y="0"/>
                </a:moveTo>
                <a:cubicBezTo>
                  <a:pt x="54561" y="0"/>
                  <a:pt x="1" y="0"/>
                  <a:pt x="1" y="61"/>
                </a:cubicBezTo>
                <a:cubicBezTo>
                  <a:pt x="1" y="122"/>
                  <a:pt x="54561" y="152"/>
                  <a:pt x="121857" y="152"/>
                </a:cubicBezTo>
                <a:cubicBezTo>
                  <a:pt x="189123" y="152"/>
                  <a:pt x="243683" y="122"/>
                  <a:pt x="243683" y="61"/>
                </a:cubicBezTo>
                <a:cubicBezTo>
                  <a:pt x="243683" y="0"/>
                  <a:pt x="189153" y="0"/>
                  <a:pt x="12185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4" name="Google Shape;1844;p31"/>
          <p:cNvGrpSpPr/>
          <p:nvPr/>
        </p:nvGrpSpPr>
        <p:grpSpPr>
          <a:xfrm>
            <a:off x="589721" y="2740908"/>
            <a:ext cx="4967713" cy="3575216"/>
            <a:chOff x="1266075" y="1471525"/>
            <a:chExt cx="5021950" cy="3614250"/>
          </a:xfrm>
        </p:grpSpPr>
        <p:sp>
          <p:nvSpPr>
            <p:cNvPr id="1845" name="Google Shape;1845;p31"/>
            <p:cNvSpPr/>
            <p:nvPr/>
          </p:nvSpPr>
          <p:spPr>
            <a:xfrm>
              <a:off x="1266075" y="3872375"/>
              <a:ext cx="5021950" cy="1213400"/>
            </a:xfrm>
            <a:custGeom>
              <a:avLst/>
              <a:gdLst/>
              <a:ahLst/>
              <a:cxnLst/>
              <a:rect l="l" t="t" r="r" b="b"/>
              <a:pathLst>
                <a:path w="200878" h="48536" extrusionOk="0">
                  <a:moveTo>
                    <a:pt x="1" y="1"/>
                  </a:moveTo>
                  <a:lnTo>
                    <a:pt x="1535" y="5471"/>
                  </a:lnTo>
                  <a:lnTo>
                    <a:pt x="149874" y="48535"/>
                  </a:lnTo>
                  <a:lnTo>
                    <a:pt x="200877" y="14878"/>
                  </a:lnTo>
                  <a:lnTo>
                    <a:pt x="200877" y="10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1266075" y="3254450"/>
              <a:ext cx="5021950" cy="1707075"/>
            </a:xfrm>
            <a:custGeom>
              <a:avLst/>
              <a:gdLst/>
              <a:ahLst/>
              <a:cxnLst/>
              <a:rect l="l" t="t" r="r" b="b"/>
              <a:pathLst>
                <a:path w="200878" h="68283" extrusionOk="0">
                  <a:moveTo>
                    <a:pt x="53205" y="0"/>
                  </a:moveTo>
                  <a:lnTo>
                    <a:pt x="1" y="24718"/>
                  </a:lnTo>
                  <a:lnTo>
                    <a:pt x="149874" y="68282"/>
                  </a:lnTo>
                  <a:lnTo>
                    <a:pt x="200877" y="34992"/>
                  </a:lnTo>
                  <a:lnTo>
                    <a:pt x="5320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5010425" y="4903950"/>
              <a:ext cx="98425" cy="177650"/>
            </a:xfrm>
            <a:custGeom>
              <a:avLst/>
              <a:gdLst/>
              <a:ahLst/>
              <a:cxnLst/>
              <a:rect l="l" t="t" r="r" b="b"/>
              <a:pathLst>
                <a:path w="3937" h="7106" extrusionOk="0">
                  <a:moveTo>
                    <a:pt x="3936" y="1"/>
                  </a:moveTo>
                  <a:lnTo>
                    <a:pt x="3936" y="1"/>
                  </a:lnTo>
                  <a:cubicBezTo>
                    <a:pt x="2502" y="2302"/>
                    <a:pt x="1201" y="4671"/>
                    <a:pt x="0" y="7106"/>
                  </a:cubicBezTo>
                  <a:cubicBezTo>
                    <a:pt x="767" y="5972"/>
                    <a:pt x="1434" y="4804"/>
                    <a:pt x="2068" y="3603"/>
                  </a:cubicBezTo>
                  <a:cubicBezTo>
                    <a:pt x="2735" y="2436"/>
                    <a:pt x="3369" y="1235"/>
                    <a:pt x="393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5132175" y="4824725"/>
              <a:ext cx="98425" cy="176825"/>
            </a:xfrm>
            <a:custGeom>
              <a:avLst/>
              <a:gdLst/>
              <a:ahLst/>
              <a:cxnLst/>
              <a:rect l="l" t="t" r="r" b="b"/>
              <a:pathLst>
                <a:path w="3937" h="7073" extrusionOk="0">
                  <a:moveTo>
                    <a:pt x="3936" y="1"/>
                  </a:moveTo>
                  <a:cubicBezTo>
                    <a:pt x="2502" y="2302"/>
                    <a:pt x="1201" y="4637"/>
                    <a:pt x="0" y="7072"/>
                  </a:cubicBezTo>
                  <a:cubicBezTo>
                    <a:pt x="767" y="5972"/>
                    <a:pt x="1435" y="4804"/>
                    <a:pt x="2068" y="3603"/>
                  </a:cubicBezTo>
                  <a:cubicBezTo>
                    <a:pt x="2769" y="2436"/>
                    <a:pt x="3369" y="1235"/>
                    <a:pt x="393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5253925" y="4744675"/>
              <a:ext cx="98425" cy="177650"/>
            </a:xfrm>
            <a:custGeom>
              <a:avLst/>
              <a:gdLst/>
              <a:ahLst/>
              <a:cxnLst/>
              <a:rect l="l" t="t" r="r" b="b"/>
              <a:pathLst>
                <a:path w="3937" h="7106" extrusionOk="0">
                  <a:moveTo>
                    <a:pt x="3937" y="0"/>
                  </a:moveTo>
                  <a:cubicBezTo>
                    <a:pt x="2502" y="2302"/>
                    <a:pt x="1201" y="4670"/>
                    <a:pt x="0" y="7105"/>
                  </a:cubicBezTo>
                  <a:cubicBezTo>
                    <a:pt x="768" y="5971"/>
                    <a:pt x="1435" y="4804"/>
                    <a:pt x="2069" y="3603"/>
                  </a:cubicBezTo>
                  <a:cubicBezTo>
                    <a:pt x="2769" y="2435"/>
                    <a:pt x="3369" y="1235"/>
                    <a:pt x="3937" y="34"/>
                  </a:cubicBezTo>
                  <a:lnTo>
                    <a:pt x="393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5376500" y="4665450"/>
              <a:ext cx="98450" cy="177650"/>
            </a:xfrm>
            <a:custGeom>
              <a:avLst/>
              <a:gdLst/>
              <a:ahLst/>
              <a:cxnLst/>
              <a:rect l="l" t="t" r="r" b="b"/>
              <a:pathLst>
                <a:path w="3938" h="7106" extrusionOk="0">
                  <a:moveTo>
                    <a:pt x="3937" y="0"/>
                  </a:moveTo>
                  <a:lnTo>
                    <a:pt x="3937" y="0"/>
                  </a:lnTo>
                  <a:cubicBezTo>
                    <a:pt x="2469" y="2302"/>
                    <a:pt x="1168" y="4670"/>
                    <a:pt x="1" y="7106"/>
                  </a:cubicBezTo>
                  <a:cubicBezTo>
                    <a:pt x="735" y="5971"/>
                    <a:pt x="1435" y="4804"/>
                    <a:pt x="2069" y="3603"/>
                  </a:cubicBezTo>
                  <a:cubicBezTo>
                    <a:pt x="2736" y="2436"/>
                    <a:pt x="3370" y="1235"/>
                    <a:pt x="393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5498275" y="4586225"/>
              <a:ext cx="97575" cy="176825"/>
            </a:xfrm>
            <a:custGeom>
              <a:avLst/>
              <a:gdLst/>
              <a:ahLst/>
              <a:cxnLst/>
              <a:rect l="l" t="t" r="r" b="b"/>
              <a:pathLst>
                <a:path w="3903" h="7073" extrusionOk="0">
                  <a:moveTo>
                    <a:pt x="3903" y="1"/>
                  </a:moveTo>
                  <a:lnTo>
                    <a:pt x="3903" y="1"/>
                  </a:lnTo>
                  <a:cubicBezTo>
                    <a:pt x="3169" y="1135"/>
                    <a:pt x="2468" y="2302"/>
                    <a:pt x="1868" y="3503"/>
                  </a:cubicBezTo>
                  <a:cubicBezTo>
                    <a:pt x="1168" y="4637"/>
                    <a:pt x="534" y="5838"/>
                    <a:pt x="0" y="7072"/>
                  </a:cubicBezTo>
                  <a:cubicBezTo>
                    <a:pt x="734" y="5971"/>
                    <a:pt x="1434" y="4804"/>
                    <a:pt x="2035" y="3603"/>
                  </a:cubicBezTo>
                  <a:cubicBezTo>
                    <a:pt x="2735" y="2436"/>
                    <a:pt x="3369" y="1235"/>
                    <a:pt x="390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5620025" y="4507000"/>
              <a:ext cx="98425" cy="176825"/>
            </a:xfrm>
            <a:custGeom>
              <a:avLst/>
              <a:gdLst/>
              <a:ahLst/>
              <a:cxnLst/>
              <a:rect l="l" t="t" r="r" b="b"/>
              <a:pathLst>
                <a:path w="3937" h="7073" extrusionOk="0">
                  <a:moveTo>
                    <a:pt x="3936" y="1"/>
                  </a:moveTo>
                  <a:lnTo>
                    <a:pt x="3936" y="1"/>
                  </a:lnTo>
                  <a:cubicBezTo>
                    <a:pt x="2469" y="2269"/>
                    <a:pt x="1168" y="4637"/>
                    <a:pt x="0" y="7072"/>
                  </a:cubicBezTo>
                  <a:cubicBezTo>
                    <a:pt x="734" y="5938"/>
                    <a:pt x="1435" y="4771"/>
                    <a:pt x="2068" y="3570"/>
                  </a:cubicBezTo>
                  <a:cubicBezTo>
                    <a:pt x="2735" y="2402"/>
                    <a:pt x="3369" y="1235"/>
                    <a:pt x="393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5741775" y="4426950"/>
              <a:ext cx="98425" cy="177650"/>
            </a:xfrm>
            <a:custGeom>
              <a:avLst/>
              <a:gdLst/>
              <a:ahLst/>
              <a:cxnLst/>
              <a:rect l="l" t="t" r="r" b="b"/>
              <a:pathLst>
                <a:path w="3937" h="7106" extrusionOk="0">
                  <a:moveTo>
                    <a:pt x="3936" y="0"/>
                  </a:moveTo>
                  <a:lnTo>
                    <a:pt x="3936" y="0"/>
                  </a:lnTo>
                  <a:cubicBezTo>
                    <a:pt x="2502" y="2302"/>
                    <a:pt x="1168" y="4670"/>
                    <a:pt x="0" y="7105"/>
                  </a:cubicBezTo>
                  <a:cubicBezTo>
                    <a:pt x="734" y="5971"/>
                    <a:pt x="1435" y="4804"/>
                    <a:pt x="2068" y="3603"/>
                  </a:cubicBezTo>
                  <a:cubicBezTo>
                    <a:pt x="2736" y="2435"/>
                    <a:pt x="3369" y="1234"/>
                    <a:pt x="393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5863525" y="4347725"/>
              <a:ext cx="98425" cy="176825"/>
            </a:xfrm>
            <a:custGeom>
              <a:avLst/>
              <a:gdLst/>
              <a:ahLst/>
              <a:cxnLst/>
              <a:rect l="l" t="t" r="r" b="b"/>
              <a:pathLst>
                <a:path w="3937" h="7073" extrusionOk="0">
                  <a:moveTo>
                    <a:pt x="3937" y="0"/>
                  </a:moveTo>
                  <a:cubicBezTo>
                    <a:pt x="3169" y="1134"/>
                    <a:pt x="2502" y="2302"/>
                    <a:pt x="1869" y="3503"/>
                  </a:cubicBezTo>
                  <a:cubicBezTo>
                    <a:pt x="1168" y="4670"/>
                    <a:pt x="568" y="5838"/>
                    <a:pt x="1" y="7072"/>
                  </a:cubicBezTo>
                  <a:cubicBezTo>
                    <a:pt x="734" y="5971"/>
                    <a:pt x="1435" y="4804"/>
                    <a:pt x="2069" y="3603"/>
                  </a:cubicBezTo>
                  <a:cubicBezTo>
                    <a:pt x="2736" y="2435"/>
                    <a:pt x="3370" y="1235"/>
                    <a:pt x="393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5985275" y="4268500"/>
              <a:ext cx="98425" cy="176825"/>
            </a:xfrm>
            <a:custGeom>
              <a:avLst/>
              <a:gdLst/>
              <a:ahLst/>
              <a:cxnLst/>
              <a:rect l="l" t="t" r="r" b="b"/>
              <a:pathLst>
                <a:path w="3937" h="7073" extrusionOk="0">
                  <a:moveTo>
                    <a:pt x="3937" y="0"/>
                  </a:moveTo>
                  <a:lnTo>
                    <a:pt x="3937" y="0"/>
                  </a:lnTo>
                  <a:cubicBezTo>
                    <a:pt x="2502" y="2269"/>
                    <a:pt x="1202" y="4637"/>
                    <a:pt x="1" y="7072"/>
                  </a:cubicBezTo>
                  <a:cubicBezTo>
                    <a:pt x="768" y="5938"/>
                    <a:pt x="1435" y="4770"/>
                    <a:pt x="2069" y="3603"/>
                  </a:cubicBezTo>
                  <a:cubicBezTo>
                    <a:pt x="2736" y="2435"/>
                    <a:pt x="3370" y="1235"/>
                    <a:pt x="393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6107025" y="4189275"/>
              <a:ext cx="98425" cy="176825"/>
            </a:xfrm>
            <a:custGeom>
              <a:avLst/>
              <a:gdLst/>
              <a:ahLst/>
              <a:cxnLst/>
              <a:rect l="l" t="t" r="r" b="b"/>
              <a:pathLst>
                <a:path w="3937" h="7073" extrusionOk="0">
                  <a:moveTo>
                    <a:pt x="3937" y="0"/>
                  </a:moveTo>
                  <a:lnTo>
                    <a:pt x="3937" y="0"/>
                  </a:lnTo>
                  <a:cubicBezTo>
                    <a:pt x="3203" y="1101"/>
                    <a:pt x="2503" y="2269"/>
                    <a:pt x="1869" y="3470"/>
                  </a:cubicBezTo>
                  <a:cubicBezTo>
                    <a:pt x="1202" y="4637"/>
                    <a:pt x="568" y="5838"/>
                    <a:pt x="1" y="7072"/>
                  </a:cubicBezTo>
                  <a:cubicBezTo>
                    <a:pt x="768" y="5938"/>
                    <a:pt x="1435" y="4771"/>
                    <a:pt x="2069" y="3570"/>
                  </a:cubicBezTo>
                  <a:cubicBezTo>
                    <a:pt x="2769" y="2402"/>
                    <a:pt x="3370" y="1201"/>
                    <a:pt x="393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6228775" y="4180100"/>
              <a:ext cx="59250" cy="106775"/>
            </a:xfrm>
            <a:custGeom>
              <a:avLst/>
              <a:gdLst/>
              <a:ahLst/>
              <a:cxnLst/>
              <a:rect l="l" t="t" r="r" b="b"/>
              <a:pathLst>
                <a:path w="2370" h="4271" extrusionOk="0">
                  <a:moveTo>
                    <a:pt x="2369" y="1"/>
                  </a:moveTo>
                  <a:lnTo>
                    <a:pt x="2369" y="1"/>
                  </a:lnTo>
                  <a:cubicBezTo>
                    <a:pt x="1869" y="668"/>
                    <a:pt x="1469" y="1368"/>
                    <a:pt x="1102" y="2102"/>
                  </a:cubicBezTo>
                  <a:cubicBezTo>
                    <a:pt x="668" y="2769"/>
                    <a:pt x="301" y="3503"/>
                    <a:pt x="1" y="4270"/>
                  </a:cubicBezTo>
                  <a:cubicBezTo>
                    <a:pt x="501" y="3603"/>
                    <a:pt x="935" y="2903"/>
                    <a:pt x="1302" y="2169"/>
                  </a:cubicBezTo>
                  <a:cubicBezTo>
                    <a:pt x="1702" y="1502"/>
                    <a:pt x="2069" y="768"/>
                    <a:pt x="236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4849475" y="4916450"/>
              <a:ext cx="130950" cy="158475"/>
            </a:xfrm>
            <a:custGeom>
              <a:avLst/>
              <a:gdLst/>
              <a:ahLst/>
              <a:cxnLst/>
              <a:rect l="l" t="t" r="r" b="b"/>
              <a:pathLst>
                <a:path w="5238" h="6339" extrusionOk="0">
                  <a:moveTo>
                    <a:pt x="0" y="1"/>
                  </a:moveTo>
                  <a:cubicBezTo>
                    <a:pt x="167" y="335"/>
                    <a:pt x="400" y="668"/>
                    <a:pt x="667" y="1002"/>
                  </a:cubicBezTo>
                  <a:cubicBezTo>
                    <a:pt x="1101" y="1602"/>
                    <a:pt x="1735" y="2436"/>
                    <a:pt x="2435" y="3303"/>
                  </a:cubicBezTo>
                  <a:cubicBezTo>
                    <a:pt x="3169" y="4171"/>
                    <a:pt x="3836" y="4971"/>
                    <a:pt x="4370" y="5505"/>
                  </a:cubicBezTo>
                  <a:cubicBezTo>
                    <a:pt x="4603" y="5805"/>
                    <a:pt x="4904" y="6072"/>
                    <a:pt x="5237" y="6339"/>
                  </a:cubicBezTo>
                  <a:cubicBezTo>
                    <a:pt x="5004" y="6005"/>
                    <a:pt x="4737" y="5705"/>
                    <a:pt x="4470" y="5405"/>
                  </a:cubicBezTo>
                  <a:lnTo>
                    <a:pt x="2602" y="3170"/>
                  </a:lnTo>
                  <a:lnTo>
                    <a:pt x="767" y="902"/>
                  </a:lnTo>
                  <a:cubicBezTo>
                    <a:pt x="534" y="568"/>
                    <a:pt x="267" y="268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4677675" y="4866425"/>
              <a:ext cx="130125" cy="159300"/>
            </a:xfrm>
            <a:custGeom>
              <a:avLst/>
              <a:gdLst/>
              <a:ahLst/>
              <a:cxnLst/>
              <a:rect l="l" t="t" r="r" b="b"/>
              <a:pathLst>
                <a:path w="5205" h="6372" extrusionOk="0">
                  <a:moveTo>
                    <a:pt x="1" y="1"/>
                  </a:moveTo>
                  <a:cubicBezTo>
                    <a:pt x="167" y="367"/>
                    <a:pt x="401" y="701"/>
                    <a:pt x="634" y="1035"/>
                  </a:cubicBezTo>
                  <a:cubicBezTo>
                    <a:pt x="1101" y="1635"/>
                    <a:pt x="1702" y="2469"/>
                    <a:pt x="2436" y="3336"/>
                  </a:cubicBezTo>
                  <a:cubicBezTo>
                    <a:pt x="3170" y="4204"/>
                    <a:pt x="3837" y="4971"/>
                    <a:pt x="4370" y="5538"/>
                  </a:cubicBezTo>
                  <a:cubicBezTo>
                    <a:pt x="4604" y="5838"/>
                    <a:pt x="4904" y="6105"/>
                    <a:pt x="5204" y="6372"/>
                  </a:cubicBezTo>
                  <a:cubicBezTo>
                    <a:pt x="5004" y="6038"/>
                    <a:pt x="4737" y="5705"/>
                    <a:pt x="4470" y="5438"/>
                  </a:cubicBezTo>
                  <a:cubicBezTo>
                    <a:pt x="3937" y="4804"/>
                    <a:pt x="3303" y="4037"/>
                    <a:pt x="2602" y="3203"/>
                  </a:cubicBezTo>
                  <a:lnTo>
                    <a:pt x="768" y="935"/>
                  </a:lnTo>
                  <a:cubicBezTo>
                    <a:pt x="534" y="601"/>
                    <a:pt x="267" y="30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4505050" y="4818050"/>
              <a:ext cx="130950" cy="158475"/>
            </a:xfrm>
            <a:custGeom>
              <a:avLst/>
              <a:gdLst/>
              <a:ahLst/>
              <a:cxnLst/>
              <a:rect l="l" t="t" r="r" b="b"/>
              <a:pathLst>
                <a:path w="5238" h="6339" extrusionOk="0">
                  <a:moveTo>
                    <a:pt x="1" y="1"/>
                  </a:moveTo>
                  <a:cubicBezTo>
                    <a:pt x="201" y="368"/>
                    <a:pt x="434" y="701"/>
                    <a:pt x="668" y="1002"/>
                  </a:cubicBezTo>
                  <a:cubicBezTo>
                    <a:pt x="1101" y="1602"/>
                    <a:pt x="1735" y="2436"/>
                    <a:pt x="2469" y="3303"/>
                  </a:cubicBezTo>
                  <a:cubicBezTo>
                    <a:pt x="3203" y="4204"/>
                    <a:pt x="3870" y="4971"/>
                    <a:pt x="4370" y="5505"/>
                  </a:cubicBezTo>
                  <a:cubicBezTo>
                    <a:pt x="4637" y="5805"/>
                    <a:pt x="4938" y="6105"/>
                    <a:pt x="5238" y="6339"/>
                  </a:cubicBezTo>
                  <a:cubicBezTo>
                    <a:pt x="5004" y="6005"/>
                    <a:pt x="4771" y="5705"/>
                    <a:pt x="4504" y="5405"/>
                  </a:cubicBezTo>
                  <a:lnTo>
                    <a:pt x="2636" y="3170"/>
                  </a:lnTo>
                  <a:lnTo>
                    <a:pt x="801" y="901"/>
                  </a:lnTo>
                  <a:cubicBezTo>
                    <a:pt x="568" y="568"/>
                    <a:pt x="301" y="268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4333275" y="4768850"/>
              <a:ext cx="130950" cy="159300"/>
            </a:xfrm>
            <a:custGeom>
              <a:avLst/>
              <a:gdLst/>
              <a:ahLst/>
              <a:cxnLst/>
              <a:rect l="l" t="t" r="r" b="b"/>
              <a:pathLst>
                <a:path w="5238" h="6372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368"/>
                    <a:pt x="400" y="701"/>
                    <a:pt x="667" y="1035"/>
                  </a:cubicBezTo>
                  <a:cubicBezTo>
                    <a:pt x="1101" y="1635"/>
                    <a:pt x="1735" y="2436"/>
                    <a:pt x="2469" y="3336"/>
                  </a:cubicBezTo>
                  <a:cubicBezTo>
                    <a:pt x="3169" y="4204"/>
                    <a:pt x="3870" y="4971"/>
                    <a:pt x="4370" y="5538"/>
                  </a:cubicBezTo>
                  <a:cubicBezTo>
                    <a:pt x="4637" y="5838"/>
                    <a:pt x="4937" y="6105"/>
                    <a:pt x="5237" y="6372"/>
                  </a:cubicBezTo>
                  <a:cubicBezTo>
                    <a:pt x="5004" y="6038"/>
                    <a:pt x="4770" y="5705"/>
                    <a:pt x="4503" y="5438"/>
                  </a:cubicBezTo>
                  <a:lnTo>
                    <a:pt x="2635" y="3203"/>
                  </a:lnTo>
                  <a:lnTo>
                    <a:pt x="801" y="935"/>
                  </a:lnTo>
                  <a:cubicBezTo>
                    <a:pt x="567" y="601"/>
                    <a:pt x="300" y="30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161475" y="4720500"/>
              <a:ext cx="130950" cy="158450"/>
            </a:xfrm>
            <a:custGeom>
              <a:avLst/>
              <a:gdLst/>
              <a:ahLst/>
              <a:cxnLst/>
              <a:rect l="l" t="t" r="r" b="b"/>
              <a:pathLst>
                <a:path w="5238" h="6338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334"/>
                    <a:pt x="401" y="701"/>
                    <a:pt x="668" y="1001"/>
                  </a:cubicBezTo>
                  <a:cubicBezTo>
                    <a:pt x="1101" y="1601"/>
                    <a:pt x="1735" y="2435"/>
                    <a:pt x="2469" y="3302"/>
                  </a:cubicBezTo>
                  <a:cubicBezTo>
                    <a:pt x="3169" y="4203"/>
                    <a:pt x="3870" y="4970"/>
                    <a:pt x="4370" y="5504"/>
                  </a:cubicBezTo>
                  <a:cubicBezTo>
                    <a:pt x="4637" y="5804"/>
                    <a:pt x="4937" y="6104"/>
                    <a:pt x="5238" y="6338"/>
                  </a:cubicBezTo>
                  <a:cubicBezTo>
                    <a:pt x="5004" y="6004"/>
                    <a:pt x="4771" y="5704"/>
                    <a:pt x="4504" y="5404"/>
                  </a:cubicBezTo>
                  <a:cubicBezTo>
                    <a:pt x="3970" y="4770"/>
                    <a:pt x="3336" y="4003"/>
                    <a:pt x="2636" y="3169"/>
                  </a:cubicBezTo>
                  <a:lnTo>
                    <a:pt x="801" y="901"/>
                  </a:lnTo>
                  <a:cubicBezTo>
                    <a:pt x="568" y="567"/>
                    <a:pt x="301" y="267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3989675" y="4671275"/>
              <a:ext cx="130975" cy="158475"/>
            </a:xfrm>
            <a:custGeom>
              <a:avLst/>
              <a:gdLst/>
              <a:ahLst/>
              <a:cxnLst/>
              <a:rect l="l" t="t" r="r" b="b"/>
              <a:pathLst>
                <a:path w="5239" h="6339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368"/>
                    <a:pt x="401" y="701"/>
                    <a:pt x="668" y="1002"/>
                  </a:cubicBezTo>
                  <a:cubicBezTo>
                    <a:pt x="1102" y="1635"/>
                    <a:pt x="1736" y="2436"/>
                    <a:pt x="2469" y="3337"/>
                  </a:cubicBezTo>
                  <a:cubicBezTo>
                    <a:pt x="3170" y="4204"/>
                    <a:pt x="3870" y="4971"/>
                    <a:pt x="4371" y="5505"/>
                  </a:cubicBezTo>
                  <a:cubicBezTo>
                    <a:pt x="4638" y="5838"/>
                    <a:pt x="4904" y="6105"/>
                    <a:pt x="5238" y="6339"/>
                  </a:cubicBezTo>
                  <a:cubicBezTo>
                    <a:pt x="5005" y="6005"/>
                    <a:pt x="4771" y="5705"/>
                    <a:pt x="4471" y="5405"/>
                  </a:cubicBezTo>
                  <a:lnTo>
                    <a:pt x="2603" y="3170"/>
                  </a:lnTo>
                  <a:lnTo>
                    <a:pt x="802" y="935"/>
                  </a:lnTo>
                  <a:cubicBezTo>
                    <a:pt x="535" y="601"/>
                    <a:pt x="301" y="30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3817900" y="4622925"/>
              <a:ext cx="130950" cy="158475"/>
            </a:xfrm>
            <a:custGeom>
              <a:avLst/>
              <a:gdLst/>
              <a:ahLst/>
              <a:cxnLst/>
              <a:rect l="l" t="t" r="r" b="b"/>
              <a:pathLst>
                <a:path w="5238" h="6339" extrusionOk="0">
                  <a:moveTo>
                    <a:pt x="0" y="0"/>
                  </a:moveTo>
                  <a:cubicBezTo>
                    <a:pt x="167" y="334"/>
                    <a:pt x="401" y="667"/>
                    <a:pt x="668" y="1001"/>
                  </a:cubicBezTo>
                  <a:cubicBezTo>
                    <a:pt x="1101" y="1601"/>
                    <a:pt x="1735" y="2402"/>
                    <a:pt x="2435" y="3303"/>
                  </a:cubicBezTo>
                  <a:cubicBezTo>
                    <a:pt x="3169" y="4170"/>
                    <a:pt x="3870" y="4970"/>
                    <a:pt x="4370" y="5504"/>
                  </a:cubicBezTo>
                  <a:cubicBezTo>
                    <a:pt x="4637" y="5804"/>
                    <a:pt x="4904" y="6071"/>
                    <a:pt x="5237" y="6338"/>
                  </a:cubicBezTo>
                  <a:cubicBezTo>
                    <a:pt x="5004" y="6005"/>
                    <a:pt x="4770" y="5671"/>
                    <a:pt x="4470" y="5404"/>
                  </a:cubicBezTo>
                  <a:lnTo>
                    <a:pt x="2602" y="3169"/>
                  </a:lnTo>
                  <a:lnTo>
                    <a:pt x="768" y="901"/>
                  </a:lnTo>
                  <a:cubicBezTo>
                    <a:pt x="534" y="567"/>
                    <a:pt x="267" y="267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646100" y="4563700"/>
              <a:ext cx="130950" cy="159325"/>
            </a:xfrm>
            <a:custGeom>
              <a:avLst/>
              <a:gdLst/>
              <a:ahLst/>
              <a:cxnLst/>
              <a:rect l="l" t="t" r="r" b="b"/>
              <a:pathLst>
                <a:path w="5238" h="6373" extrusionOk="0">
                  <a:moveTo>
                    <a:pt x="1" y="1"/>
                  </a:moveTo>
                  <a:lnTo>
                    <a:pt x="1" y="1"/>
                  </a:lnTo>
                  <a:cubicBezTo>
                    <a:pt x="168" y="368"/>
                    <a:pt x="401" y="701"/>
                    <a:pt x="668" y="1035"/>
                  </a:cubicBezTo>
                  <a:cubicBezTo>
                    <a:pt x="1102" y="1635"/>
                    <a:pt x="1735" y="2436"/>
                    <a:pt x="2436" y="3337"/>
                  </a:cubicBezTo>
                  <a:cubicBezTo>
                    <a:pt x="3170" y="4204"/>
                    <a:pt x="3870" y="4971"/>
                    <a:pt x="4371" y="5538"/>
                  </a:cubicBezTo>
                  <a:cubicBezTo>
                    <a:pt x="4637" y="5838"/>
                    <a:pt x="4904" y="6105"/>
                    <a:pt x="5238" y="6372"/>
                  </a:cubicBezTo>
                  <a:cubicBezTo>
                    <a:pt x="5004" y="6039"/>
                    <a:pt x="4738" y="5705"/>
                    <a:pt x="4471" y="5438"/>
                  </a:cubicBezTo>
                  <a:lnTo>
                    <a:pt x="2603" y="3203"/>
                  </a:lnTo>
                  <a:lnTo>
                    <a:pt x="768" y="935"/>
                  </a:lnTo>
                  <a:cubicBezTo>
                    <a:pt x="535" y="601"/>
                    <a:pt x="268" y="30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3454300" y="4511175"/>
              <a:ext cx="130950" cy="158475"/>
            </a:xfrm>
            <a:custGeom>
              <a:avLst/>
              <a:gdLst/>
              <a:ahLst/>
              <a:cxnLst/>
              <a:rect l="l" t="t" r="r" b="b"/>
              <a:pathLst>
                <a:path w="5238" h="6339" extrusionOk="0">
                  <a:moveTo>
                    <a:pt x="1" y="0"/>
                  </a:moveTo>
                  <a:cubicBezTo>
                    <a:pt x="201" y="334"/>
                    <a:pt x="434" y="668"/>
                    <a:pt x="668" y="1001"/>
                  </a:cubicBezTo>
                  <a:cubicBezTo>
                    <a:pt x="1101" y="1602"/>
                    <a:pt x="1735" y="2435"/>
                    <a:pt x="2469" y="3303"/>
                  </a:cubicBezTo>
                  <a:cubicBezTo>
                    <a:pt x="3170" y="4170"/>
                    <a:pt x="3870" y="4971"/>
                    <a:pt x="4370" y="5504"/>
                  </a:cubicBezTo>
                  <a:cubicBezTo>
                    <a:pt x="4637" y="5805"/>
                    <a:pt x="4938" y="6071"/>
                    <a:pt x="5238" y="6338"/>
                  </a:cubicBezTo>
                  <a:cubicBezTo>
                    <a:pt x="5038" y="6005"/>
                    <a:pt x="4771" y="5704"/>
                    <a:pt x="4504" y="5404"/>
                  </a:cubicBezTo>
                  <a:cubicBezTo>
                    <a:pt x="3970" y="4770"/>
                    <a:pt x="3336" y="4003"/>
                    <a:pt x="2636" y="3169"/>
                  </a:cubicBezTo>
                  <a:lnTo>
                    <a:pt x="801" y="901"/>
                  </a:lnTo>
                  <a:cubicBezTo>
                    <a:pt x="568" y="567"/>
                    <a:pt x="301" y="267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3263325" y="4457800"/>
              <a:ext cx="130950" cy="158475"/>
            </a:xfrm>
            <a:custGeom>
              <a:avLst/>
              <a:gdLst/>
              <a:ahLst/>
              <a:cxnLst/>
              <a:rect l="l" t="t" r="r" b="b"/>
              <a:pathLst>
                <a:path w="5238" h="6339" extrusionOk="0">
                  <a:moveTo>
                    <a:pt x="1" y="0"/>
                  </a:moveTo>
                  <a:cubicBezTo>
                    <a:pt x="168" y="334"/>
                    <a:pt x="401" y="668"/>
                    <a:pt x="668" y="1001"/>
                  </a:cubicBezTo>
                  <a:cubicBezTo>
                    <a:pt x="1102" y="1602"/>
                    <a:pt x="1735" y="2436"/>
                    <a:pt x="2436" y="3303"/>
                  </a:cubicBezTo>
                  <a:cubicBezTo>
                    <a:pt x="3170" y="4204"/>
                    <a:pt x="3870" y="4971"/>
                    <a:pt x="4371" y="5504"/>
                  </a:cubicBezTo>
                  <a:cubicBezTo>
                    <a:pt x="4638" y="5805"/>
                    <a:pt x="4904" y="6105"/>
                    <a:pt x="5238" y="6338"/>
                  </a:cubicBezTo>
                  <a:cubicBezTo>
                    <a:pt x="5004" y="6005"/>
                    <a:pt x="4771" y="5705"/>
                    <a:pt x="4471" y="5404"/>
                  </a:cubicBezTo>
                  <a:lnTo>
                    <a:pt x="2603" y="3169"/>
                  </a:lnTo>
                  <a:cubicBezTo>
                    <a:pt x="1936" y="2302"/>
                    <a:pt x="1302" y="1535"/>
                    <a:pt x="768" y="901"/>
                  </a:cubicBezTo>
                  <a:cubicBezTo>
                    <a:pt x="535" y="568"/>
                    <a:pt x="268" y="267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3070700" y="4395250"/>
              <a:ext cx="131775" cy="159300"/>
            </a:xfrm>
            <a:custGeom>
              <a:avLst/>
              <a:gdLst/>
              <a:ahLst/>
              <a:cxnLst/>
              <a:rect l="l" t="t" r="r" b="b"/>
              <a:pathLst>
                <a:path w="5271" h="6372" extrusionOk="0">
                  <a:moveTo>
                    <a:pt x="0" y="1"/>
                  </a:moveTo>
                  <a:lnTo>
                    <a:pt x="0" y="1"/>
                  </a:lnTo>
                  <a:cubicBezTo>
                    <a:pt x="201" y="368"/>
                    <a:pt x="401" y="701"/>
                    <a:pt x="668" y="1035"/>
                  </a:cubicBezTo>
                  <a:cubicBezTo>
                    <a:pt x="1101" y="1635"/>
                    <a:pt x="1768" y="2469"/>
                    <a:pt x="2469" y="3336"/>
                  </a:cubicBezTo>
                  <a:cubicBezTo>
                    <a:pt x="3203" y="4204"/>
                    <a:pt x="3870" y="5004"/>
                    <a:pt x="4404" y="5538"/>
                  </a:cubicBezTo>
                  <a:cubicBezTo>
                    <a:pt x="4637" y="5838"/>
                    <a:pt x="4937" y="6138"/>
                    <a:pt x="5271" y="6372"/>
                  </a:cubicBezTo>
                  <a:cubicBezTo>
                    <a:pt x="5037" y="6038"/>
                    <a:pt x="4770" y="5705"/>
                    <a:pt x="4504" y="5438"/>
                  </a:cubicBezTo>
                  <a:lnTo>
                    <a:pt x="2636" y="3203"/>
                  </a:lnTo>
                  <a:lnTo>
                    <a:pt x="801" y="935"/>
                  </a:lnTo>
                  <a:cubicBezTo>
                    <a:pt x="567" y="601"/>
                    <a:pt x="301" y="30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2878050" y="4341875"/>
              <a:ext cx="130950" cy="158475"/>
            </a:xfrm>
            <a:custGeom>
              <a:avLst/>
              <a:gdLst/>
              <a:ahLst/>
              <a:cxnLst/>
              <a:rect l="l" t="t" r="r" b="b"/>
              <a:pathLst>
                <a:path w="5238" h="6339" extrusionOk="0">
                  <a:moveTo>
                    <a:pt x="1" y="1"/>
                  </a:moveTo>
                  <a:cubicBezTo>
                    <a:pt x="201" y="368"/>
                    <a:pt x="401" y="701"/>
                    <a:pt x="668" y="1002"/>
                  </a:cubicBezTo>
                  <a:cubicBezTo>
                    <a:pt x="1102" y="1635"/>
                    <a:pt x="1735" y="2436"/>
                    <a:pt x="2469" y="3337"/>
                  </a:cubicBezTo>
                  <a:cubicBezTo>
                    <a:pt x="3170" y="4204"/>
                    <a:pt x="3870" y="4971"/>
                    <a:pt x="4371" y="5505"/>
                  </a:cubicBezTo>
                  <a:cubicBezTo>
                    <a:pt x="4638" y="5838"/>
                    <a:pt x="4938" y="6105"/>
                    <a:pt x="5238" y="6339"/>
                  </a:cubicBezTo>
                  <a:cubicBezTo>
                    <a:pt x="5004" y="6005"/>
                    <a:pt x="4771" y="5705"/>
                    <a:pt x="4504" y="5405"/>
                  </a:cubicBezTo>
                  <a:lnTo>
                    <a:pt x="2636" y="3170"/>
                  </a:lnTo>
                  <a:cubicBezTo>
                    <a:pt x="1936" y="2336"/>
                    <a:pt x="1302" y="1569"/>
                    <a:pt x="801" y="935"/>
                  </a:cubicBezTo>
                  <a:cubicBezTo>
                    <a:pt x="568" y="601"/>
                    <a:pt x="301" y="30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2684600" y="4285175"/>
              <a:ext cx="130950" cy="159300"/>
            </a:xfrm>
            <a:custGeom>
              <a:avLst/>
              <a:gdLst/>
              <a:ahLst/>
              <a:cxnLst/>
              <a:rect l="l" t="t" r="r" b="b"/>
              <a:pathLst>
                <a:path w="5238" h="6372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67"/>
                    <a:pt x="400" y="701"/>
                    <a:pt x="667" y="1001"/>
                  </a:cubicBezTo>
                  <a:cubicBezTo>
                    <a:pt x="1101" y="1635"/>
                    <a:pt x="1701" y="2436"/>
                    <a:pt x="2435" y="3336"/>
                  </a:cubicBezTo>
                  <a:cubicBezTo>
                    <a:pt x="3169" y="4204"/>
                    <a:pt x="3869" y="4971"/>
                    <a:pt x="4370" y="5538"/>
                  </a:cubicBezTo>
                  <a:cubicBezTo>
                    <a:pt x="4637" y="5838"/>
                    <a:pt x="4904" y="6105"/>
                    <a:pt x="5237" y="6372"/>
                  </a:cubicBezTo>
                  <a:cubicBezTo>
                    <a:pt x="5004" y="6038"/>
                    <a:pt x="4737" y="5705"/>
                    <a:pt x="4470" y="5404"/>
                  </a:cubicBezTo>
                  <a:lnTo>
                    <a:pt x="2602" y="3203"/>
                  </a:lnTo>
                  <a:lnTo>
                    <a:pt x="767" y="935"/>
                  </a:lnTo>
                  <a:cubicBezTo>
                    <a:pt x="534" y="601"/>
                    <a:pt x="267" y="30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2497800" y="4232650"/>
              <a:ext cx="130950" cy="159300"/>
            </a:xfrm>
            <a:custGeom>
              <a:avLst/>
              <a:gdLst/>
              <a:ahLst/>
              <a:cxnLst/>
              <a:rect l="l" t="t" r="r" b="b"/>
              <a:pathLst>
                <a:path w="5238" h="6372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367"/>
                    <a:pt x="400" y="701"/>
                    <a:pt x="667" y="1034"/>
                  </a:cubicBezTo>
                  <a:cubicBezTo>
                    <a:pt x="1101" y="1635"/>
                    <a:pt x="1735" y="2435"/>
                    <a:pt x="2468" y="3336"/>
                  </a:cubicBezTo>
                  <a:cubicBezTo>
                    <a:pt x="3169" y="4203"/>
                    <a:pt x="3869" y="4970"/>
                    <a:pt x="4370" y="5537"/>
                  </a:cubicBezTo>
                  <a:cubicBezTo>
                    <a:pt x="4637" y="5838"/>
                    <a:pt x="4937" y="6104"/>
                    <a:pt x="5237" y="6371"/>
                  </a:cubicBezTo>
                  <a:cubicBezTo>
                    <a:pt x="5004" y="6038"/>
                    <a:pt x="4770" y="5704"/>
                    <a:pt x="4470" y="5437"/>
                  </a:cubicBezTo>
                  <a:lnTo>
                    <a:pt x="2635" y="3202"/>
                  </a:lnTo>
                  <a:cubicBezTo>
                    <a:pt x="1935" y="2335"/>
                    <a:pt x="1301" y="1568"/>
                    <a:pt x="801" y="934"/>
                  </a:cubicBezTo>
                  <a:cubicBezTo>
                    <a:pt x="567" y="600"/>
                    <a:pt x="300" y="300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2306825" y="4182600"/>
              <a:ext cx="130950" cy="159300"/>
            </a:xfrm>
            <a:custGeom>
              <a:avLst/>
              <a:gdLst/>
              <a:ahLst/>
              <a:cxnLst/>
              <a:rect l="l" t="t" r="r" b="b"/>
              <a:pathLst>
                <a:path w="5238" h="6372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68"/>
                    <a:pt x="401" y="701"/>
                    <a:pt x="667" y="1035"/>
                  </a:cubicBezTo>
                  <a:cubicBezTo>
                    <a:pt x="1101" y="1635"/>
                    <a:pt x="1701" y="2436"/>
                    <a:pt x="2435" y="3336"/>
                  </a:cubicBezTo>
                  <a:cubicBezTo>
                    <a:pt x="3169" y="4204"/>
                    <a:pt x="3836" y="4971"/>
                    <a:pt x="4370" y="5538"/>
                  </a:cubicBezTo>
                  <a:cubicBezTo>
                    <a:pt x="4604" y="5838"/>
                    <a:pt x="4904" y="6105"/>
                    <a:pt x="5237" y="6372"/>
                  </a:cubicBezTo>
                  <a:cubicBezTo>
                    <a:pt x="5004" y="6038"/>
                    <a:pt x="4737" y="5705"/>
                    <a:pt x="4470" y="5438"/>
                  </a:cubicBezTo>
                  <a:lnTo>
                    <a:pt x="2602" y="3203"/>
                  </a:lnTo>
                  <a:lnTo>
                    <a:pt x="767" y="935"/>
                  </a:lnTo>
                  <a:cubicBezTo>
                    <a:pt x="534" y="601"/>
                    <a:pt x="267" y="301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2139200" y="4126725"/>
              <a:ext cx="130125" cy="158475"/>
            </a:xfrm>
            <a:custGeom>
              <a:avLst/>
              <a:gdLst/>
              <a:ahLst/>
              <a:cxnLst/>
              <a:rect l="l" t="t" r="r" b="b"/>
              <a:pathLst>
                <a:path w="5205" h="633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34"/>
                    <a:pt x="367" y="701"/>
                    <a:pt x="634" y="1001"/>
                  </a:cubicBezTo>
                  <a:cubicBezTo>
                    <a:pt x="1068" y="1635"/>
                    <a:pt x="1702" y="2436"/>
                    <a:pt x="2436" y="3336"/>
                  </a:cubicBezTo>
                  <a:cubicBezTo>
                    <a:pt x="3136" y="4204"/>
                    <a:pt x="3837" y="4971"/>
                    <a:pt x="4337" y="5505"/>
                  </a:cubicBezTo>
                  <a:cubicBezTo>
                    <a:pt x="4604" y="5838"/>
                    <a:pt x="4871" y="6105"/>
                    <a:pt x="5204" y="6339"/>
                  </a:cubicBezTo>
                  <a:cubicBezTo>
                    <a:pt x="4971" y="6005"/>
                    <a:pt x="4737" y="5705"/>
                    <a:pt x="4470" y="5405"/>
                  </a:cubicBezTo>
                  <a:lnTo>
                    <a:pt x="2602" y="3170"/>
                  </a:lnTo>
                  <a:lnTo>
                    <a:pt x="768" y="901"/>
                  </a:lnTo>
                  <a:cubicBezTo>
                    <a:pt x="534" y="568"/>
                    <a:pt x="267" y="268"/>
                    <a:pt x="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1969900" y="4070850"/>
              <a:ext cx="130975" cy="158475"/>
            </a:xfrm>
            <a:custGeom>
              <a:avLst/>
              <a:gdLst/>
              <a:ahLst/>
              <a:cxnLst/>
              <a:rect l="l" t="t" r="r" b="b"/>
              <a:pathLst>
                <a:path w="5239" h="6339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334"/>
                    <a:pt x="435" y="701"/>
                    <a:pt x="668" y="1001"/>
                  </a:cubicBezTo>
                  <a:cubicBezTo>
                    <a:pt x="1102" y="1602"/>
                    <a:pt x="1736" y="2436"/>
                    <a:pt x="2469" y="3303"/>
                  </a:cubicBezTo>
                  <a:cubicBezTo>
                    <a:pt x="3203" y="4204"/>
                    <a:pt x="3870" y="4971"/>
                    <a:pt x="4371" y="5505"/>
                  </a:cubicBezTo>
                  <a:cubicBezTo>
                    <a:pt x="4638" y="5805"/>
                    <a:pt x="4938" y="6105"/>
                    <a:pt x="5238" y="6339"/>
                  </a:cubicBezTo>
                  <a:cubicBezTo>
                    <a:pt x="5038" y="6005"/>
                    <a:pt x="4771" y="5705"/>
                    <a:pt x="4504" y="5405"/>
                  </a:cubicBezTo>
                  <a:lnTo>
                    <a:pt x="2636" y="3170"/>
                  </a:lnTo>
                  <a:lnTo>
                    <a:pt x="802" y="901"/>
                  </a:lnTo>
                  <a:cubicBezTo>
                    <a:pt x="568" y="568"/>
                    <a:pt x="301" y="268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1818125" y="4029150"/>
              <a:ext cx="130975" cy="158475"/>
            </a:xfrm>
            <a:custGeom>
              <a:avLst/>
              <a:gdLst/>
              <a:ahLst/>
              <a:cxnLst/>
              <a:rect l="l" t="t" r="r" b="b"/>
              <a:pathLst>
                <a:path w="5239" h="6339" extrusionOk="0">
                  <a:moveTo>
                    <a:pt x="1" y="1"/>
                  </a:moveTo>
                  <a:lnTo>
                    <a:pt x="1" y="1"/>
                  </a:lnTo>
                  <a:cubicBezTo>
                    <a:pt x="168" y="334"/>
                    <a:pt x="401" y="701"/>
                    <a:pt x="668" y="1002"/>
                  </a:cubicBezTo>
                  <a:cubicBezTo>
                    <a:pt x="1102" y="1602"/>
                    <a:pt x="1736" y="2436"/>
                    <a:pt x="2436" y="3303"/>
                  </a:cubicBezTo>
                  <a:cubicBezTo>
                    <a:pt x="3170" y="4204"/>
                    <a:pt x="3837" y="4971"/>
                    <a:pt x="4371" y="5505"/>
                  </a:cubicBezTo>
                  <a:cubicBezTo>
                    <a:pt x="4604" y="5805"/>
                    <a:pt x="4904" y="6105"/>
                    <a:pt x="5238" y="6339"/>
                  </a:cubicBezTo>
                  <a:cubicBezTo>
                    <a:pt x="5005" y="6005"/>
                    <a:pt x="4771" y="5705"/>
                    <a:pt x="4504" y="5405"/>
                  </a:cubicBezTo>
                  <a:lnTo>
                    <a:pt x="2603" y="3170"/>
                  </a:lnTo>
                  <a:lnTo>
                    <a:pt x="768" y="902"/>
                  </a:lnTo>
                  <a:cubicBezTo>
                    <a:pt x="535" y="568"/>
                    <a:pt x="268" y="268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1643000" y="3981625"/>
              <a:ext cx="130975" cy="158475"/>
            </a:xfrm>
            <a:custGeom>
              <a:avLst/>
              <a:gdLst/>
              <a:ahLst/>
              <a:cxnLst/>
              <a:rect l="l" t="t" r="r" b="b"/>
              <a:pathLst>
                <a:path w="5239" h="6339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334"/>
                    <a:pt x="401" y="668"/>
                    <a:pt x="668" y="1001"/>
                  </a:cubicBezTo>
                  <a:cubicBezTo>
                    <a:pt x="1102" y="1602"/>
                    <a:pt x="1736" y="2402"/>
                    <a:pt x="2469" y="3303"/>
                  </a:cubicBezTo>
                  <a:cubicBezTo>
                    <a:pt x="3170" y="4170"/>
                    <a:pt x="3870" y="4971"/>
                    <a:pt x="4371" y="5504"/>
                  </a:cubicBezTo>
                  <a:cubicBezTo>
                    <a:pt x="4638" y="5805"/>
                    <a:pt x="4938" y="6072"/>
                    <a:pt x="5238" y="6338"/>
                  </a:cubicBezTo>
                  <a:cubicBezTo>
                    <a:pt x="5005" y="6005"/>
                    <a:pt x="4771" y="5671"/>
                    <a:pt x="4504" y="5371"/>
                  </a:cubicBezTo>
                  <a:lnTo>
                    <a:pt x="2636" y="3169"/>
                  </a:lnTo>
                  <a:lnTo>
                    <a:pt x="802" y="901"/>
                  </a:lnTo>
                  <a:cubicBezTo>
                    <a:pt x="568" y="568"/>
                    <a:pt x="301" y="267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1483725" y="3934925"/>
              <a:ext cx="130950" cy="159300"/>
            </a:xfrm>
            <a:custGeom>
              <a:avLst/>
              <a:gdLst/>
              <a:ahLst/>
              <a:cxnLst/>
              <a:rect l="l" t="t" r="r" b="b"/>
              <a:pathLst>
                <a:path w="5238" h="6372" extrusionOk="0">
                  <a:moveTo>
                    <a:pt x="1" y="1"/>
                  </a:moveTo>
                  <a:cubicBezTo>
                    <a:pt x="201" y="367"/>
                    <a:pt x="434" y="701"/>
                    <a:pt x="668" y="1035"/>
                  </a:cubicBezTo>
                  <a:cubicBezTo>
                    <a:pt x="1102" y="1635"/>
                    <a:pt x="1735" y="2436"/>
                    <a:pt x="2469" y="3336"/>
                  </a:cubicBezTo>
                  <a:cubicBezTo>
                    <a:pt x="3203" y="4204"/>
                    <a:pt x="3870" y="4971"/>
                    <a:pt x="4371" y="5538"/>
                  </a:cubicBezTo>
                  <a:cubicBezTo>
                    <a:pt x="4637" y="5838"/>
                    <a:pt x="4938" y="6105"/>
                    <a:pt x="5238" y="6372"/>
                  </a:cubicBezTo>
                  <a:cubicBezTo>
                    <a:pt x="5038" y="6005"/>
                    <a:pt x="4804" y="5705"/>
                    <a:pt x="4537" y="5404"/>
                  </a:cubicBezTo>
                  <a:lnTo>
                    <a:pt x="2636" y="3203"/>
                  </a:lnTo>
                  <a:lnTo>
                    <a:pt x="801" y="935"/>
                  </a:lnTo>
                  <a:cubicBezTo>
                    <a:pt x="568" y="601"/>
                    <a:pt x="301" y="301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1304425" y="3879050"/>
              <a:ext cx="130975" cy="158475"/>
            </a:xfrm>
            <a:custGeom>
              <a:avLst/>
              <a:gdLst/>
              <a:ahLst/>
              <a:cxnLst/>
              <a:rect l="l" t="t" r="r" b="b"/>
              <a:pathLst>
                <a:path w="5239" h="6339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368"/>
                    <a:pt x="401" y="701"/>
                    <a:pt x="668" y="1001"/>
                  </a:cubicBezTo>
                  <a:cubicBezTo>
                    <a:pt x="1102" y="1602"/>
                    <a:pt x="1736" y="2436"/>
                    <a:pt x="2436" y="3303"/>
                  </a:cubicBezTo>
                  <a:cubicBezTo>
                    <a:pt x="3170" y="4204"/>
                    <a:pt x="3870" y="4971"/>
                    <a:pt x="4371" y="5505"/>
                  </a:cubicBezTo>
                  <a:cubicBezTo>
                    <a:pt x="4638" y="5805"/>
                    <a:pt x="4938" y="6105"/>
                    <a:pt x="5238" y="6338"/>
                  </a:cubicBezTo>
                  <a:cubicBezTo>
                    <a:pt x="5005" y="6005"/>
                    <a:pt x="4771" y="5705"/>
                    <a:pt x="4471" y="5404"/>
                  </a:cubicBezTo>
                  <a:lnTo>
                    <a:pt x="2636" y="3170"/>
                  </a:lnTo>
                  <a:lnTo>
                    <a:pt x="802" y="935"/>
                  </a:lnTo>
                  <a:cubicBezTo>
                    <a:pt x="535" y="601"/>
                    <a:pt x="301" y="267"/>
                    <a:pt x="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1948225" y="3728775"/>
              <a:ext cx="491225" cy="265600"/>
            </a:xfrm>
            <a:custGeom>
              <a:avLst/>
              <a:gdLst/>
              <a:ahLst/>
              <a:cxnLst/>
              <a:rect l="l" t="t" r="r" b="b"/>
              <a:pathLst>
                <a:path w="19649" h="10624" extrusionOk="0">
                  <a:moveTo>
                    <a:pt x="10733" y="1"/>
                  </a:moveTo>
                  <a:cubicBezTo>
                    <a:pt x="10270" y="1"/>
                    <a:pt x="9805" y="25"/>
                    <a:pt x="9341" y="74"/>
                  </a:cubicBezTo>
                  <a:cubicBezTo>
                    <a:pt x="7006" y="207"/>
                    <a:pt x="4737" y="941"/>
                    <a:pt x="2703" y="2142"/>
                  </a:cubicBezTo>
                  <a:cubicBezTo>
                    <a:pt x="1" y="3843"/>
                    <a:pt x="301" y="7913"/>
                    <a:pt x="3270" y="9147"/>
                  </a:cubicBezTo>
                  <a:cubicBezTo>
                    <a:pt x="5520" y="10107"/>
                    <a:pt x="7622" y="10623"/>
                    <a:pt x="9736" y="10623"/>
                  </a:cubicBezTo>
                  <a:cubicBezTo>
                    <a:pt x="11883" y="10623"/>
                    <a:pt x="14042" y="10090"/>
                    <a:pt x="16379" y="8947"/>
                  </a:cubicBezTo>
                  <a:cubicBezTo>
                    <a:pt x="19648" y="7346"/>
                    <a:pt x="19548" y="2809"/>
                    <a:pt x="16679" y="1408"/>
                  </a:cubicBezTo>
                  <a:cubicBezTo>
                    <a:pt x="14827" y="482"/>
                    <a:pt x="12796" y="1"/>
                    <a:pt x="107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31"/>
            <p:cNvSpPr/>
            <p:nvPr/>
          </p:nvSpPr>
          <p:spPr>
            <a:xfrm>
              <a:off x="2150050" y="2553100"/>
              <a:ext cx="65050" cy="1226750"/>
            </a:xfrm>
            <a:custGeom>
              <a:avLst/>
              <a:gdLst/>
              <a:ahLst/>
              <a:cxnLst/>
              <a:rect l="l" t="t" r="r" b="b"/>
              <a:pathLst>
                <a:path w="2602" h="49070" extrusionOk="0">
                  <a:moveTo>
                    <a:pt x="1801" y="1"/>
                  </a:moveTo>
                  <a:lnTo>
                    <a:pt x="1770" y="3"/>
                  </a:lnTo>
                  <a:lnTo>
                    <a:pt x="1770" y="3"/>
                  </a:lnTo>
                  <a:lnTo>
                    <a:pt x="1768" y="1"/>
                  </a:lnTo>
                  <a:lnTo>
                    <a:pt x="1768" y="1"/>
                  </a:lnTo>
                  <a:cubicBezTo>
                    <a:pt x="1768" y="1"/>
                    <a:pt x="1768" y="2"/>
                    <a:pt x="1768" y="3"/>
                  </a:cubicBezTo>
                  <a:lnTo>
                    <a:pt x="1768" y="3"/>
                  </a:lnTo>
                  <a:lnTo>
                    <a:pt x="434" y="10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467" y="134"/>
                  </a:lnTo>
                  <a:lnTo>
                    <a:pt x="1768" y="36"/>
                  </a:lnTo>
                  <a:lnTo>
                    <a:pt x="1768" y="36"/>
                  </a:lnTo>
                  <a:cubicBezTo>
                    <a:pt x="1803" y="5557"/>
                    <a:pt x="2069" y="25270"/>
                    <a:pt x="2402" y="48702"/>
                  </a:cubicBezTo>
                  <a:lnTo>
                    <a:pt x="2402" y="48744"/>
                  </a:lnTo>
                  <a:lnTo>
                    <a:pt x="2402" y="48744"/>
                  </a:lnTo>
                  <a:lnTo>
                    <a:pt x="1065" y="48860"/>
                  </a:lnTo>
                  <a:lnTo>
                    <a:pt x="1065" y="48860"/>
                  </a:lnTo>
                  <a:cubicBezTo>
                    <a:pt x="799" y="35361"/>
                    <a:pt x="533" y="23227"/>
                    <a:pt x="334" y="14411"/>
                  </a:cubicBezTo>
                  <a:cubicBezTo>
                    <a:pt x="234" y="10008"/>
                    <a:pt x="167" y="6439"/>
                    <a:pt x="100" y="3970"/>
                  </a:cubicBezTo>
                  <a:cubicBezTo>
                    <a:pt x="67" y="2736"/>
                    <a:pt x="33" y="1802"/>
                    <a:pt x="33" y="1135"/>
                  </a:cubicBezTo>
                  <a:cubicBezTo>
                    <a:pt x="0" y="801"/>
                    <a:pt x="0" y="568"/>
                    <a:pt x="0" y="401"/>
                  </a:cubicBezTo>
                  <a:lnTo>
                    <a:pt x="0" y="1101"/>
                  </a:lnTo>
                  <a:cubicBezTo>
                    <a:pt x="0" y="1769"/>
                    <a:pt x="33" y="2703"/>
                    <a:pt x="33" y="3937"/>
                  </a:cubicBezTo>
                  <a:cubicBezTo>
                    <a:pt x="100" y="6405"/>
                    <a:pt x="134" y="9941"/>
                    <a:pt x="234" y="14344"/>
                  </a:cubicBezTo>
                  <a:lnTo>
                    <a:pt x="867" y="48969"/>
                  </a:lnTo>
                  <a:lnTo>
                    <a:pt x="867" y="49069"/>
                  </a:lnTo>
                  <a:lnTo>
                    <a:pt x="967" y="49069"/>
                  </a:lnTo>
                  <a:lnTo>
                    <a:pt x="2502" y="48936"/>
                  </a:lnTo>
                  <a:lnTo>
                    <a:pt x="2602" y="48936"/>
                  </a:lnTo>
                  <a:lnTo>
                    <a:pt x="2602" y="48836"/>
                  </a:lnTo>
                  <a:lnTo>
                    <a:pt x="2602" y="48702"/>
                  </a:lnTo>
                  <a:cubicBezTo>
                    <a:pt x="2268" y="25219"/>
                    <a:pt x="1935" y="5471"/>
                    <a:pt x="1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2076650" y="1929325"/>
              <a:ext cx="1156700" cy="778925"/>
            </a:xfrm>
            <a:custGeom>
              <a:avLst/>
              <a:gdLst/>
              <a:ahLst/>
              <a:cxnLst/>
              <a:rect l="l" t="t" r="r" b="b"/>
              <a:pathLst>
                <a:path w="46268" h="31157" extrusionOk="0">
                  <a:moveTo>
                    <a:pt x="45100" y="0"/>
                  </a:moveTo>
                  <a:lnTo>
                    <a:pt x="44999" y="67"/>
                  </a:lnTo>
                  <a:lnTo>
                    <a:pt x="13077" y="21082"/>
                  </a:lnTo>
                  <a:lnTo>
                    <a:pt x="3470" y="27420"/>
                  </a:lnTo>
                  <a:lnTo>
                    <a:pt x="868" y="29121"/>
                  </a:lnTo>
                  <a:lnTo>
                    <a:pt x="201" y="29588"/>
                  </a:lnTo>
                  <a:lnTo>
                    <a:pt x="1" y="29722"/>
                  </a:lnTo>
                  <a:cubicBezTo>
                    <a:pt x="1" y="29722"/>
                    <a:pt x="67" y="29688"/>
                    <a:pt x="234" y="29588"/>
                  </a:cubicBezTo>
                  <a:lnTo>
                    <a:pt x="935" y="29121"/>
                  </a:lnTo>
                  <a:lnTo>
                    <a:pt x="3570" y="27420"/>
                  </a:lnTo>
                  <a:lnTo>
                    <a:pt x="13210" y="21149"/>
                  </a:lnTo>
                  <a:lnTo>
                    <a:pt x="45030" y="334"/>
                  </a:lnTo>
                  <a:lnTo>
                    <a:pt x="45030" y="334"/>
                  </a:lnTo>
                  <a:cubicBezTo>
                    <a:pt x="45314" y="777"/>
                    <a:pt x="45624" y="1272"/>
                    <a:pt x="45933" y="1768"/>
                  </a:cubicBezTo>
                  <a:cubicBezTo>
                    <a:pt x="45949" y="1799"/>
                    <a:pt x="45964" y="1830"/>
                    <a:pt x="45980" y="1858"/>
                  </a:cubicBezTo>
                  <a:lnTo>
                    <a:pt x="45980" y="1858"/>
                  </a:lnTo>
                  <a:cubicBezTo>
                    <a:pt x="24006" y="16053"/>
                    <a:pt x="5626" y="27985"/>
                    <a:pt x="858" y="31107"/>
                  </a:cubicBezTo>
                  <a:lnTo>
                    <a:pt x="858" y="31107"/>
                  </a:lnTo>
                  <a:cubicBezTo>
                    <a:pt x="563" y="30648"/>
                    <a:pt x="366" y="30320"/>
                    <a:pt x="234" y="30089"/>
                  </a:cubicBezTo>
                  <a:cubicBezTo>
                    <a:pt x="101" y="29855"/>
                    <a:pt x="1" y="29722"/>
                    <a:pt x="1" y="29722"/>
                  </a:cubicBezTo>
                  <a:lnTo>
                    <a:pt x="1" y="29722"/>
                  </a:lnTo>
                  <a:cubicBezTo>
                    <a:pt x="1" y="29722"/>
                    <a:pt x="67" y="29855"/>
                    <a:pt x="201" y="30089"/>
                  </a:cubicBezTo>
                  <a:lnTo>
                    <a:pt x="835" y="31156"/>
                  </a:lnTo>
                  <a:cubicBezTo>
                    <a:pt x="5638" y="28121"/>
                    <a:pt x="24118" y="16212"/>
                    <a:pt x="46167" y="1969"/>
                  </a:cubicBezTo>
                  <a:lnTo>
                    <a:pt x="46267" y="1902"/>
                  </a:lnTo>
                  <a:lnTo>
                    <a:pt x="46200" y="1835"/>
                  </a:lnTo>
                  <a:lnTo>
                    <a:pt x="46100" y="1668"/>
                  </a:lnTo>
                  <a:lnTo>
                    <a:pt x="45133" y="100"/>
                  </a:lnTo>
                  <a:lnTo>
                    <a:pt x="4510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2090825" y="2588950"/>
              <a:ext cx="137125" cy="116625"/>
            </a:xfrm>
            <a:custGeom>
              <a:avLst/>
              <a:gdLst/>
              <a:ahLst/>
              <a:cxnLst/>
              <a:rect l="l" t="t" r="r" b="b"/>
              <a:pathLst>
                <a:path w="5485" h="4665" extrusionOk="0">
                  <a:moveTo>
                    <a:pt x="3098" y="0"/>
                  </a:moveTo>
                  <a:cubicBezTo>
                    <a:pt x="3077" y="0"/>
                    <a:pt x="3057" y="0"/>
                    <a:pt x="3036" y="1"/>
                  </a:cubicBezTo>
                  <a:cubicBezTo>
                    <a:pt x="935" y="68"/>
                    <a:pt x="1" y="2603"/>
                    <a:pt x="1502" y="4037"/>
                  </a:cubicBezTo>
                  <a:cubicBezTo>
                    <a:pt x="1976" y="4471"/>
                    <a:pt x="2541" y="4665"/>
                    <a:pt x="3091" y="4665"/>
                  </a:cubicBezTo>
                  <a:cubicBezTo>
                    <a:pt x="4321" y="4665"/>
                    <a:pt x="5484" y="3698"/>
                    <a:pt x="5438" y="2269"/>
                  </a:cubicBezTo>
                  <a:cubicBezTo>
                    <a:pt x="5372" y="989"/>
                    <a:pt x="4338" y="0"/>
                    <a:pt x="30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019825" y="1957350"/>
              <a:ext cx="619625" cy="479025"/>
            </a:xfrm>
            <a:custGeom>
              <a:avLst/>
              <a:gdLst/>
              <a:ahLst/>
              <a:cxnLst/>
              <a:rect l="l" t="t" r="r" b="b"/>
              <a:pathLst>
                <a:path w="24785" h="19161" extrusionOk="0">
                  <a:moveTo>
                    <a:pt x="13481" y="1"/>
                  </a:moveTo>
                  <a:cubicBezTo>
                    <a:pt x="13161" y="1"/>
                    <a:pt x="12837" y="26"/>
                    <a:pt x="12510" y="80"/>
                  </a:cubicBezTo>
                  <a:lnTo>
                    <a:pt x="5571" y="2682"/>
                  </a:lnTo>
                  <a:cubicBezTo>
                    <a:pt x="5571" y="2682"/>
                    <a:pt x="1" y="5851"/>
                    <a:pt x="3870" y="19161"/>
                  </a:cubicBezTo>
                  <a:cubicBezTo>
                    <a:pt x="3870" y="19161"/>
                    <a:pt x="19114" y="18994"/>
                    <a:pt x="24785" y="10288"/>
                  </a:cubicBezTo>
                  <a:cubicBezTo>
                    <a:pt x="24785" y="10288"/>
                    <a:pt x="19884" y="1"/>
                    <a:pt x="13481" y="1"/>
                  </a:cubicBez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3119075" y="1797925"/>
              <a:ext cx="168475" cy="167275"/>
            </a:xfrm>
            <a:custGeom>
              <a:avLst/>
              <a:gdLst/>
              <a:ahLst/>
              <a:cxnLst/>
              <a:rect l="l" t="t" r="r" b="b"/>
              <a:pathLst>
                <a:path w="6739" h="6691" extrusionOk="0">
                  <a:moveTo>
                    <a:pt x="2961" y="1"/>
                  </a:moveTo>
                  <a:cubicBezTo>
                    <a:pt x="2743" y="1"/>
                    <a:pt x="2521" y="28"/>
                    <a:pt x="2302" y="86"/>
                  </a:cubicBezTo>
                  <a:cubicBezTo>
                    <a:pt x="834" y="486"/>
                    <a:pt x="0" y="2054"/>
                    <a:pt x="567" y="3488"/>
                  </a:cubicBezTo>
                  <a:lnTo>
                    <a:pt x="1801" y="6691"/>
                  </a:lnTo>
                  <a:lnTo>
                    <a:pt x="6738" y="5156"/>
                  </a:lnTo>
                  <a:lnTo>
                    <a:pt x="5371" y="1654"/>
                  </a:lnTo>
                  <a:cubicBezTo>
                    <a:pt x="4984" y="633"/>
                    <a:pt x="4005" y="1"/>
                    <a:pt x="2961" y="1"/>
                  </a:cubicBez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1974075" y="3801500"/>
              <a:ext cx="432850" cy="153000"/>
            </a:xfrm>
            <a:custGeom>
              <a:avLst/>
              <a:gdLst/>
              <a:ahLst/>
              <a:cxnLst/>
              <a:rect l="l" t="t" r="r" b="b"/>
              <a:pathLst>
                <a:path w="17314" h="6120" extrusionOk="0">
                  <a:moveTo>
                    <a:pt x="17313" y="0"/>
                  </a:moveTo>
                  <a:cubicBezTo>
                    <a:pt x="17280" y="0"/>
                    <a:pt x="17280" y="301"/>
                    <a:pt x="17080" y="868"/>
                  </a:cubicBezTo>
                  <a:cubicBezTo>
                    <a:pt x="16913" y="1635"/>
                    <a:pt x="16546" y="2369"/>
                    <a:pt x="16046" y="2969"/>
                  </a:cubicBezTo>
                  <a:cubicBezTo>
                    <a:pt x="15278" y="3903"/>
                    <a:pt x="14311" y="4604"/>
                    <a:pt x="13210" y="5037"/>
                  </a:cubicBezTo>
                  <a:cubicBezTo>
                    <a:pt x="11843" y="5571"/>
                    <a:pt x="10408" y="5838"/>
                    <a:pt x="8940" y="5871"/>
                  </a:cubicBezTo>
                  <a:cubicBezTo>
                    <a:pt x="8616" y="5899"/>
                    <a:pt x="8292" y="5910"/>
                    <a:pt x="7970" y="5910"/>
                  </a:cubicBezTo>
                  <a:cubicBezTo>
                    <a:pt x="7531" y="5910"/>
                    <a:pt x="7096" y="5890"/>
                    <a:pt x="6672" y="5871"/>
                  </a:cubicBezTo>
                  <a:cubicBezTo>
                    <a:pt x="5972" y="5838"/>
                    <a:pt x="5271" y="5771"/>
                    <a:pt x="4604" y="5638"/>
                  </a:cubicBezTo>
                  <a:cubicBezTo>
                    <a:pt x="3437" y="5471"/>
                    <a:pt x="2302" y="4971"/>
                    <a:pt x="1402" y="4203"/>
                  </a:cubicBezTo>
                  <a:cubicBezTo>
                    <a:pt x="835" y="3670"/>
                    <a:pt x="401" y="2969"/>
                    <a:pt x="168" y="2202"/>
                  </a:cubicBezTo>
                  <a:cubicBezTo>
                    <a:pt x="101" y="1935"/>
                    <a:pt x="67" y="1635"/>
                    <a:pt x="34" y="1335"/>
                  </a:cubicBezTo>
                  <a:cubicBezTo>
                    <a:pt x="1" y="1435"/>
                    <a:pt x="1" y="1501"/>
                    <a:pt x="34" y="1568"/>
                  </a:cubicBezTo>
                  <a:cubicBezTo>
                    <a:pt x="34" y="1802"/>
                    <a:pt x="34" y="2002"/>
                    <a:pt x="101" y="2235"/>
                  </a:cubicBezTo>
                  <a:cubicBezTo>
                    <a:pt x="301" y="3036"/>
                    <a:pt x="735" y="3770"/>
                    <a:pt x="1335" y="4303"/>
                  </a:cubicBezTo>
                  <a:cubicBezTo>
                    <a:pt x="2269" y="5137"/>
                    <a:pt x="3403" y="5671"/>
                    <a:pt x="4604" y="5838"/>
                  </a:cubicBezTo>
                  <a:cubicBezTo>
                    <a:pt x="5305" y="5971"/>
                    <a:pt x="6005" y="6071"/>
                    <a:pt x="6706" y="6105"/>
                  </a:cubicBezTo>
                  <a:cubicBezTo>
                    <a:pt x="7195" y="6105"/>
                    <a:pt x="7699" y="6120"/>
                    <a:pt x="8218" y="6120"/>
                  </a:cubicBezTo>
                  <a:cubicBezTo>
                    <a:pt x="8477" y="6120"/>
                    <a:pt x="8740" y="6116"/>
                    <a:pt x="9007" y="6105"/>
                  </a:cubicBezTo>
                  <a:cubicBezTo>
                    <a:pt x="10475" y="6071"/>
                    <a:pt x="11943" y="5771"/>
                    <a:pt x="13310" y="5237"/>
                  </a:cubicBezTo>
                  <a:cubicBezTo>
                    <a:pt x="14444" y="4770"/>
                    <a:pt x="15445" y="4037"/>
                    <a:pt x="16212" y="3103"/>
                  </a:cubicBezTo>
                  <a:cubicBezTo>
                    <a:pt x="16713" y="2435"/>
                    <a:pt x="17046" y="1668"/>
                    <a:pt x="17213" y="868"/>
                  </a:cubicBezTo>
                  <a:cubicBezTo>
                    <a:pt x="17280" y="668"/>
                    <a:pt x="17280" y="434"/>
                    <a:pt x="17313" y="234"/>
                  </a:cubicBezTo>
                  <a:cubicBezTo>
                    <a:pt x="17313" y="134"/>
                    <a:pt x="17313" y="67"/>
                    <a:pt x="173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3104900" y="2146150"/>
              <a:ext cx="476175" cy="206825"/>
            </a:xfrm>
            <a:custGeom>
              <a:avLst/>
              <a:gdLst/>
              <a:ahLst/>
              <a:cxnLst/>
              <a:rect l="l" t="t" r="r" b="b"/>
              <a:pathLst>
                <a:path w="19047" h="8273" extrusionOk="0">
                  <a:moveTo>
                    <a:pt x="19047" y="0"/>
                  </a:moveTo>
                  <a:cubicBezTo>
                    <a:pt x="18980" y="0"/>
                    <a:pt x="18914" y="34"/>
                    <a:pt x="18847" y="100"/>
                  </a:cubicBezTo>
                  <a:lnTo>
                    <a:pt x="18380" y="501"/>
                  </a:lnTo>
                  <a:cubicBezTo>
                    <a:pt x="18180" y="701"/>
                    <a:pt x="17913" y="901"/>
                    <a:pt x="17613" y="1134"/>
                  </a:cubicBezTo>
                  <a:cubicBezTo>
                    <a:pt x="17312" y="1368"/>
                    <a:pt x="16979" y="1635"/>
                    <a:pt x="16612" y="1935"/>
                  </a:cubicBezTo>
                  <a:cubicBezTo>
                    <a:pt x="16245" y="2235"/>
                    <a:pt x="15811" y="2502"/>
                    <a:pt x="15344" y="2836"/>
                  </a:cubicBezTo>
                  <a:cubicBezTo>
                    <a:pt x="14911" y="3169"/>
                    <a:pt x="14377" y="3469"/>
                    <a:pt x="13843" y="3803"/>
                  </a:cubicBezTo>
                  <a:cubicBezTo>
                    <a:pt x="11508" y="5237"/>
                    <a:pt x="8973" y="6338"/>
                    <a:pt x="6338" y="7072"/>
                  </a:cubicBezTo>
                  <a:cubicBezTo>
                    <a:pt x="5737" y="7239"/>
                    <a:pt x="5137" y="7406"/>
                    <a:pt x="4603" y="7539"/>
                  </a:cubicBezTo>
                  <a:cubicBezTo>
                    <a:pt x="4070" y="7672"/>
                    <a:pt x="3536" y="7739"/>
                    <a:pt x="3069" y="7839"/>
                  </a:cubicBezTo>
                  <a:cubicBezTo>
                    <a:pt x="2602" y="7939"/>
                    <a:pt x="2168" y="7973"/>
                    <a:pt x="1801" y="8039"/>
                  </a:cubicBezTo>
                  <a:cubicBezTo>
                    <a:pt x="1401" y="8106"/>
                    <a:pt x="1101" y="8139"/>
                    <a:pt x="834" y="8139"/>
                  </a:cubicBezTo>
                  <a:lnTo>
                    <a:pt x="200" y="8206"/>
                  </a:lnTo>
                  <a:cubicBezTo>
                    <a:pt x="133" y="8206"/>
                    <a:pt x="67" y="8240"/>
                    <a:pt x="0" y="8273"/>
                  </a:cubicBezTo>
                  <a:lnTo>
                    <a:pt x="200" y="8273"/>
                  </a:lnTo>
                  <a:lnTo>
                    <a:pt x="834" y="8240"/>
                  </a:lnTo>
                  <a:cubicBezTo>
                    <a:pt x="1101" y="8206"/>
                    <a:pt x="1434" y="8173"/>
                    <a:pt x="1801" y="8139"/>
                  </a:cubicBezTo>
                  <a:cubicBezTo>
                    <a:pt x="2202" y="8106"/>
                    <a:pt x="2602" y="8039"/>
                    <a:pt x="3102" y="7973"/>
                  </a:cubicBezTo>
                  <a:cubicBezTo>
                    <a:pt x="3569" y="7906"/>
                    <a:pt x="4070" y="7806"/>
                    <a:pt x="4637" y="7706"/>
                  </a:cubicBezTo>
                  <a:cubicBezTo>
                    <a:pt x="5204" y="7606"/>
                    <a:pt x="5771" y="7439"/>
                    <a:pt x="6405" y="7272"/>
                  </a:cubicBezTo>
                  <a:cubicBezTo>
                    <a:pt x="7739" y="6905"/>
                    <a:pt x="9040" y="6438"/>
                    <a:pt x="10307" y="5905"/>
                  </a:cubicBezTo>
                  <a:cubicBezTo>
                    <a:pt x="11575" y="5337"/>
                    <a:pt x="12776" y="4704"/>
                    <a:pt x="13977" y="4003"/>
                  </a:cubicBezTo>
                  <a:cubicBezTo>
                    <a:pt x="14510" y="3636"/>
                    <a:pt x="15011" y="3303"/>
                    <a:pt x="15478" y="3002"/>
                  </a:cubicBezTo>
                  <a:cubicBezTo>
                    <a:pt x="15945" y="2669"/>
                    <a:pt x="16345" y="2369"/>
                    <a:pt x="16712" y="2068"/>
                  </a:cubicBezTo>
                  <a:cubicBezTo>
                    <a:pt x="17112" y="1768"/>
                    <a:pt x="17412" y="1468"/>
                    <a:pt x="17713" y="1235"/>
                  </a:cubicBezTo>
                  <a:cubicBezTo>
                    <a:pt x="18046" y="968"/>
                    <a:pt x="18246" y="734"/>
                    <a:pt x="18447" y="567"/>
                  </a:cubicBezTo>
                  <a:lnTo>
                    <a:pt x="18880" y="134"/>
                  </a:lnTo>
                  <a:cubicBezTo>
                    <a:pt x="18947" y="100"/>
                    <a:pt x="18980" y="34"/>
                    <a:pt x="190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811950" y="2926400"/>
              <a:ext cx="678000" cy="1018550"/>
            </a:xfrm>
            <a:custGeom>
              <a:avLst/>
              <a:gdLst/>
              <a:ahLst/>
              <a:cxnLst/>
              <a:rect l="l" t="t" r="r" b="b"/>
              <a:pathLst>
                <a:path w="27120" h="40742" extrusionOk="0">
                  <a:moveTo>
                    <a:pt x="11673" y="0"/>
                  </a:moveTo>
                  <a:cubicBezTo>
                    <a:pt x="8516" y="0"/>
                    <a:pt x="5317" y="1381"/>
                    <a:pt x="2096" y="1381"/>
                  </a:cubicBezTo>
                  <a:cubicBezTo>
                    <a:pt x="2065" y="1381"/>
                    <a:pt x="2033" y="1381"/>
                    <a:pt x="2002" y="1380"/>
                  </a:cubicBezTo>
                  <a:lnTo>
                    <a:pt x="1768" y="1781"/>
                  </a:lnTo>
                  <a:lnTo>
                    <a:pt x="1201" y="2047"/>
                  </a:lnTo>
                  <a:cubicBezTo>
                    <a:pt x="934" y="9052"/>
                    <a:pt x="634" y="16024"/>
                    <a:pt x="334" y="23029"/>
                  </a:cubicBezTo>
                  <a:cubicBezTo>
                    <a:pt x="167" y="26899"/>
                    <a:pt x="0" y="30835"/>
                    <a:pt x="1434" y="34604"/>
                  </a:cubicBezTo>
                  <a:lnTo>
                    <a:pt x="24551" y="40742"/>
                  </a:lnTo>
                  <a:cubicBezTo>
                    <a:pt x="25452" y="39174"/>
                    <a:pt x="26019" y="37439"/>
                    <a:pt x="26152" y="35638"/>
                  </a:cubicBezTo>
                  <a:cubicBezTo>
                    <a:pt x="26886" y="27866"/>
                    <a:pt x="27119" y="20094"/>
                    <a:pt x="26853" y="12321"/>
                  </a:cubicBezTo>
                  <a:cubicBezTo>
                    <a:pt x="26786" y="9886"/>
                    <a:pt x="27019" y="4249"/>
                    <a:pt x="24784" y="2715"/>
                  </a:cubicBezTo>
                  <a:cubicBezTo>
                    <a:pt x="20982" y="179"/>
                    <a:pt x="17513" y="1047"/>
                    <a:pt x="13677" y="213"/>
                  </a:cubicBezTo>
                  <a:cubicBezTo>
                    <a:pt x="13011" y="62"/>
                    <a:pt x="12343" y="0"/>
                    <a:pt x="116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3439300" y="3317825"/>
              <a:ext cx="1139175" cy="336175"/>
            </a:xfrm>
            <a:custGeom>
              <a:avLst/>
              <a:gdLst/>
              <a:ahLst/>
              <a:cxnLst/>
              <a:rect l="l" t="t" r="r" b="b"/>
              <a:pathLst>
                <a:path w="45567" h="13447" extrusionOk="0">
                  <a:moveTo>
                    <a:pt x="38761" y="0"/>
                  </a:moveTo>
                  <a:cubicBezTo>
                    <a:pt x="38461" y="0"/>
                    <a:pt x="18680" y="3970"/>
                    <a:pt x="18680" y="3970"/>
                  </a:cubicBezTo>
                  <a:cubicBezTo>
                    <a:pt x="18680" y="3970"/>
                    <a:pt x="4904" y="5171"/>
                    <a:pt x="4537" y="5404"/>
                  </a:cubicBezTo>
                  <a:cubicBezTo>
                    <a:pt x="4203" y="5638"/>
                    <a:pt x="0" y="13410"/>
                    <a:pt x="0" y="13410"/>
                  </a:cubicBezTo>
                  <a:cubicBezTo>
                    <a:pt x="161" y="13435"/>
                    <a:pt x="316" y="13446"/>
                    <a:pt x="465" y="13446"/>
                  </a:cubicBezTo>
                  <a:cubicBezTo>
                    <a:pt x="2928" y="13446"/>
                    <a:pt x="3936" y="10274"/>
                    <a:pt x="3936" y="10274"/>
                  </a:cubicBezTo>
                  <a:lnTo>
                    <a:pt x="6705" y="8673"/>
                  </a:lnTo>
                  <a:lnTo>
                    <a:pt x="10107" y="9107"/>
                  </a:lnTo>
                  <a:cubicBezTo>
                    <a:pt x="9140" y="9540"/>
                    <a:pt x="8306" y="9974"/>
                    <a:pt x="8073" y="10308"/>
                  </a:cubicBezTo>
                  <a:cubicBezTo>
                    <a:pt x="7339" y="11208"/>
                    <a:pt x="6939" y="12976"/>
                    <a:pt x="7372" y="13010"/>
                  </a:cubicBezTo>
                  <a:cubicBezTo>
                    <a:pt x="7384" y="13011"/>
                    <a:pt x="7396" y="13012"/>
                    <a:pt x="7408" y="13012"/>
                  </a:cubicBezTo>
                  <a:cubicBezTo>
                    <a:pt x="7882" y="13012"/>
                    <a:pt x="8726" y="11768"/>
                    <a:pt x="10808" y="11475"/>
                  </a:cubicBezTo>
                  <a:cubicBezTo>
                    <a:pt x="12943" y="11208"/>
                    <a:pt x="18380" y="10074"/>
                    <a:pt x="18380" y="10074"/>
                  </a:cubicBezTo>
                  <a:lnTo>
                    <a:pt x="20315" y="10308"/>
                  </a:lnTo>
                  <a:lnTo>
                    <a:pt x="45566" y="10775"/>
                  </a:lnTo>
                  <a:lnTo>
                    <a:pt x="38761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3680300" y="3510450"/>
              <a:ext cx="96750" cy="41725"/>
            </a:xfrm>
            <a:custGeom>
              <a:avLst/>
              <a:gdLst/>
              <a:ahLst/>
              <a:cxnLst/>
              <a:rect l="l" t="t" r="r" b="b"/>
              <a:pathLst>
                <a:path w="3870" h="1669" extrusionOk="0">
                  <a:moveTo>
                    <a:pt x="3870" y="1"/>
                  </a:moveTo>
                  <a:lnTo>
                    <a:pt x="3870" y="1"/>
                  </a:lnTo>
                  <a:cubicBezTo>
                    <a:pt x="3169" y="101"/>
                    <a:pt x="2502" y="334"/>
                    <a:pt x="1868" y="634"/>
                  </a:cubicBezTo>
                  <a:cubicBezTo>
                    <a:pt x="1201" y="901"/>
                    <a:pt x="568" y="1235"/>
                    <a:pt x="0" y="1669"/>
                  </a:cubicBezTo>
                  <a:cubicBezTo>
                    <a:pt x="668" y="1435"/>
                    <a:pt x="1301" y="1135"/>
                    <a:pt x="1935" y="835"/>
                  </a:cubicBezTo>
                  <a:cubicBezTo>
                    <a:pt x="2602" y="568"/>
                    <a:pt x="3236" y="301"/>
                    <a:pt x="3870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4093100" y="1676900"/>
              <a:ext cx="598775" cy="1396375"/>
            </a:xfrm>
            <a:custGeom>
              <a:avLst/>
              <a:gdLst/>
              <a:ahLst/>
              <a:cxnLst/>
              <a:rect l="l" t="t" r="r" b="b"/>
              <a:pathLst>
                <a:path w="23951" h="55855" extrusionOk="0">
                  <a:moveTo>
                    <a:pt x="10701" y="0"/>
                  </a:moveTo>
                  <a:cubicBezTo>
                    <a:pt x="6471" y="0"/>
                    <a:pt x="2307" y="2829"/>
                    <a:pt x="1468" y="7762"/>
                  </a:cubicBezTo>
                  <a:lnTo>
                    <a:pt x="2369" y="10931"/>
                  </a:lnTo>
                  <a:cubicBezTo>
                    <a:pt x="3036" y="18570"/>
                    <a:pt x="3603" y="26709"/>
                    <a:pt x="0" y="33481"/>
                  </a:cubicBezTo>
                  <a:cubicBezTo>
                    <a:pt x="801" y="33314"/>
                    <a:pt x="1501" y="32847"/>
                    <a:pt x="2002" y="32180"/>
                  </a:cubicBezTo>
                  <a:lnTo>
                    <a:pt x="2002" y="32180"/>
                  </a:lnTo>
                  <a:cubicBezTo>
                    <a:pt x="1701" y="34715"/>
                    <a:pt x="1401" y="37317"/>
                    <a:pt x="1802" y="39819"/>
                  </a:cubicBezTo>
                  <a:cubicBezTo>
                    <a:pt x="2235" y="42354"/>
                    <a:pt x="3469" y="44822"/>
                    <a:pt x="5638" y="46190"/>
                  </a:cubicBezTo>
                  <a:cubicBezTo>
                    <a:pt x="5638" y="45890"/>
                    <a:pt x="5671" y="45556"/>
                    <a:pt x="5704" y="45256"/>
                  </a:cubicBezTo>
                  <a:cubicBezTo>
                    <a:pt x="6538" y="50660"/>
                    <a:pt x="11308" y="55196"/>
                    <a:pt x="16712" y="55797"/>
                  </a:cubicBezTo>
                  <a:cubicBezTo>
                    <a:pt x="17051" y="55835"/>
                    <a:pt x="17395" y="55855"/>
                    <a:pt x="17741" y="55855"/>
                  </a:cubicBezTo>
                  <a:cubicBezTo>
                    <a:pt x="19814" y="55855"/>
                    <a:pt x="21930" y="55144"/>
                    <a:pt x="23017" y="53428"/>
                  </a:cubicBezTo>
                  <a:cubicBezTo>
                    <a:pt x="23951" y="51927"/>
                    <a:pt x="23851" y="49993"/>
                    <a:pt x="23684" y="48191"/>
                  </a:cubicBezTo>
                  <a:lnTo>
                    <a:pt x="20748" y="13333"/>
                  </a:lnTo>
                  <a:cubicBezTo>
                    <a:pt x="20482" y="10097"/>
                    <a:pt x="20148" y="6695"/>
                    <a:pt x="18313" y="4026"/>
                  </a:cubicBezTo>
                  <a:cubicBezTo>
                    <a:pt x="16400" y="1270"/>
                    <a:pt x="13536" y="0"/>
                    <a:pt x="10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301575" y="2428850"/>
              <a:ext cx="1057450" cy="1288450"/>
            </a:xfrm>
            <a:custGeom>
              <a:avLst/>
              <a:gdLst/>
              <a:ahLst/>
              <a:cxnLst/>
              <a:rect l="l" t="t" r="r" b="b"/>
              <a:pathLst>
                <a:path w="42298" h="51538" extrusionOk="0">
                  <a:moveTo>
                    <a:pt x="21616" y="0"/>
                  </a:moveTo>
                  <a:lnTo>
                    <a:pt x="9641" y="3236"/>
                  </a:lnTo>
                  <a:cubicBezTo>
                    <a:pt x="9641" y="3236"/>
                    <a:pt x="4003" y="6505"/>
                    <a:pt x="2269" y="9207"/>
                  </a:cubicBezTo>
                  <a:cubicBezTo>
                    <a:pt x="534" y="11942"/>
                    <a:pt x="1201" y="19548"/>
                    <a:pt x="1201" y="19548"/>
                  </a:cubicBezTo>
                  <a:cubicBezTo>
                    <a:pt x="468" y="22183"/>
                    <a:pt x="67" y="24918"/>
                    <a:pt x="1" y="27654"/>
                  </a:cubicBezTo>
                  <a:cubicBezTo>
                    <a:pt x="1" y="32057"/>
                    <a:pt x="3403" y="35259"/>
                    <a:pt x="4270" y="37627"/>
                  </a:cubicBezTo>
                  <a:cubicBezTo>
                    <a:pt x="5138" y="39962"/>
                    <a:pt x="4537" y="50737"/>
                    <a:pt x="4537" y="50737"/>
                  </a:cubicBezTo>
                  <a:lnTo>
                    <a:pt x="36660" y="51537"/>
                  </a:lnTo>
                  <a:lnTo>
                    <a:pt x="36660" y="29388"/>
                  </a:lnTo>
                  <a:lnTo>
                    <a:pt x="40930" y="29788"/>
                  </a:lnTo>
                  <a:cubicBezTo>
                    <a:pt x="40930" y="29788"/>
                    <a:pt x="42297" y="8173"/>
                    <a:pt x="35859" y="5471"/>
                  </a:cubicBezTo>
                  <a:cubicBezTo>
                    <a:pt x="29388" y="2736"/>
                    <a:pt x="21616" y="0"/>
                    <a:pt x="21616" y="0"/>
                  </a:cubicBez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4331600" y="2936925"/>
              <a:ext cx="997400" cy="120850"/>
            </a:xfrm>
            <a:custGeom>
              <a:avLst/>
              <a:gdLst/>
              <a:ahLst/>
              <a:cxnLst/>
              <a:rect l="l" t="t" r="r" b="b"/>
              <a:pathLst>
                <a:path w="39896" h="4834" extrusionOk="0">
                  <a:moveTo>
                    <a:pt x="2936" y="0"/>
                  </a:moveTo>
                  <a:cubicBezTo>
                    <a:pt x="2438" y="0"/>
                    <a:pt x="1943" y="75"/>
                    <a:pt x="1468" y="225"/>
                  </a:cubicBezTo>
                  <a:cubicBezTo>
                    <a:pt x="1068" y="326"/>
                    <a:pt x="668" y="526"/>
                    <a:pt x="334" y="759"/>
                  </a:cubicBezTo>
                  <a:cubicBezTo>
                    <a:pt x="234" y="859"/>
                    <a:pt x="100" y="959"/>
                    <a:pt x="0" y="1059"/>
                  </a:cubicBezTo>
                  <a:cubicBezTo>
                    <a:pt x="434" y="726"/>
                    <a:pt x="968" y="459"/>
                    <a:pt x="1501" y="292"/>
                  </a:cubicBezTo>
                  <a:cubicBezTo>
                    <a:pt x="1932" y="179"/>
                    <a:pt x="2363" y="112"/>
                    <a:pt x="2804" y="112"/>
                  </a:cubicBezTo>
                  <a:cubicBezTo>
                    <a:pt x="3012" y="112"/>
                    <a:pt x="3222" y="127"/>
                    <a:pt x="3436" y="159"/>
                  </a:cubicBezTo>
                  <a:cubicBezTo>
                    <a:pt x="4303" y="225"/>
                    <a:pt x="5137" y="492"/>
                    <a:pt x="5938" y="893"/>
                  </a:cubicBezTo>
                  <a:cubicBezTo>
                    <a:pt x="6872" y="1360"/>
                    <a:pt x="7806" y="1893"/>
                    <a:pt x="8673" y="2494"/>
                  </a:cubicBezTo>
                  <a:cubicBezTo>
                    <a:pt x="9674" y="3194"/>
                    <a:pt x="10775" y="3761"/>
                    <a:pt x="11909" y="4195"/>
                  </a:cubicBezTo>
                  <a:cubicBezTo>
                    <a:pt x="12668" y="4467"/>
                    <a:pt x="13461" y="4604"/>
                    <a:pt x="14255" y="4604"/>
                  </a:cubicBezTo>
                  <a:cubicBezTo>
                    <a:pt x="14822" y="4604"/>
                    <a:pt x="15389" y="4534"/>
                    <a:pt x="15945" y="4395"/>
                  </a:cubicBezTo>
                  <a:cubicBezTo>
                    <a:pt x="17346" y="4028"/>
                    <a:pt x="18714" y="3528"/>
                    <a:pt x="20015" y="2894"/>
                  </a:cubicBezTo>
                  <a:cubicBezTo>
                    <a:pt x="21316" y="2260"/>
                    <a:pt x="22650" y="1760"/>
                    <a:pt x="24051" y="1360"/>
                  </a:cubicBezTo>
                  <a:cubicBezTo>
                    <a:pt x="24624" y="1227"/>
                    <a:pt x="25203" y="1160"/>
                    <a:pt x="25783" y="1160"/>
                  </a:cubicBezTo>
                  <a:cubicBezTo>
                    <a:pt x="26520" y="1160"/>
                    <a:pt x="27259" y="1269"/>
                    <a:pt x="27987" y="1493"/>
                  </a:cubicBezTo>
                  <a:cubicBezTo>
                    <a:pt x="29121" y="1927"/>
                    <a:pt x="30222" y="2427"/>
                    <a:pt x="31256" y="3061"/>
                  </a:cubicBezTo>
                  <a:cubicBezTo>
                    <a:pt x="32157" y="3595"/>
                    <a:pt x="33124" y="4062"/>
                    <a:pt x="34125" y="4428"/>
                  </a:cubicBezTo>
                  <a:cubicBezTo>
                    <a:pt x="34875" y="4699"/>
                    <a:pt x="35680" y="4834"/>
                    <a:pt x="36466" y="4834"/>
                  </a:cubicBezTo>
                  <a:cubicBezTo>
                    <a:pt x="36553" y="4834"/>
                    <a:pt x="36640" y="4832"/>
                    <a:pt x="36727" y="4829"/>
                  </a:cubicBezTo>
                  <a:cubicBezTo>
                    <a:pt x="37394" y="4762"/>
                    <a:pt x="38061" y="4595"/>
                    <a:pt x="38661" y="4262"/>
                  </a:cubicBezTo>
                  <a:cubicBezTo>
                    <a:pt x="39028" y="4062"/>
                    <a:pt x="39362" y="3795"/>
                    <a:pt x="39629" y="3494"/>
                  </a:cubicBezTo>
                  <a:cubicBezTo>
                    <a:pt x="39729" y="3361"/>
                    <a:pt x="39795" y="3261"/>
                    <a:pt x="39896" y="3128"/>
                  </a:cubicBezTo>
                  <a:lnTo>
                    <a:pt x="39896" y="3128"/>
                  </a:lnTo>
                  <a:cubicBezTo>
                    <a:pt x="39893" y="3130"/>
                    <a:pt x="39794" y="3263"/>
                    <a:pt x="39629" y="3461"/>
                  </a:cubicBezTo>
                  <a:cubicBezTo>
                    <a:pt x="39328" y="3761"/>
                    <a:pt x="38995" y="4028"/>
                    <a:pt x="38628" y="4228"/>
                  </a:cubicBezTo>
                  <a:cubicBezTo>
                    <a:pt x="38028" y="4495"/>
                    <a:pt x="37394" y="4662"/>
                    <a:pt x="36727" y="4695"/>
                  </a:cubicBezTo>
                  <a:cubicBezTo>
                    <a:pt x="36641" y="4699"/>
                    <a:pt x="36555" y="4700"/>
                    <a:pt x="36469" y="4700"/>
                  </a:cubicBezTo>
                  <a:cubicBezTo>
                    <a:pt x="35688" y="4700"/>
                    <a:pt x="34913" y="4562"/>
                    <a:pt x="34191" y="4262"/>
                  </a:cubicBezTo>
                  <a:cubicBezTo>
                    <a:pt x="33191" y="3895"/>
                    <a:pt x="32257" y="3428"/>
                    <a:pt x="31323" y="2894"/>
                  </a:cubicBezTo>
                  <a:cubicBezTo>
                    <a:pt x="30289" y="2260"/>
                    <a:pt x="29188" y="1727"/>
                    <a:pt x="28020" y="1293"/>
                  </a:cubicBezTo>
                  <a:cubicBezTo>
                    <a:pt x="27299" y="1052"/>
                    <a:pt x="26547" y="935"/>
                    <a:pt x="25793" y="935"/>
                  </a:cubicBezTo>
                  <a:cubicBezTo>
                    <a:pt x="25186" y="935"/>
                    <a:pt x="24579" y="1011"/>
                    <a:pt x="23984" y="1159"/>
                  </a:cubicBezTo>
                  <a:cubicBezTo>
                    <a:pt x="22583" y="1526"/>
                    <a:pt x="21249" y="2027"/>
                    <a:pt x="19948" y="2661"/>
                  </a:cubicBezTo>
                  <a:cubicBezTo>
                    <a:pt x="18647" y="3294"/>
                    <a:pt x="17279" y="3795"/>
                    <a:pt x="15878" y="4162"/>
                  </a:cubicBezTo>
                  <a:cubicBezTo>
                    <a:pt x="15545" y="4228"/>
                    <a:pt x="15211" y="4295"/>
                    <a:pt x="14878" y="4328"/>
                  </a:cubicBezTo>
                  <a:cubicBezTo>
                    <a:pt x="14641" y="4353"/>
                    <a:pt x="14402" y="4365"/>
                    <a:pt x="14162" y="4365"/>
                  </a:cubicBezTo>
                  <a:cubicBezTo>
                    <a:pt x="13424" y="4365"/>
                    <a:pt x="12681" y="4247"/>
                    <a:pt x="11976" y="3995"/>
                  </a:cubicBezTo>
                  <a:cubicBezTo>
                    <a:pt x="10841" y="3561"/>
                    <a:pt x="9741" y="2994"/>
                    <a:pt x="8740" y="2327"/>
                  </a:cubicBezTo>
                  <a:cubicBezTo>
                    <a:pt x="7873" y="1727"/>
                    <a:pt x="6939" y="1193"/>
                    <a:pt x="5971" y="726"/>
                  </a:cubicBezTo>
                  <a:cubicBezTo>
                    <a:pt x="5171" y="359"/>
                    <a:pt x="4337" y="125"/>
                    <a:pt x="3436" y="25"/>
                  </a:cubicBezTo>
                  <a:cubicBezTo>
                    <a:pt x="3269" y="9"/>
                    <a:pt x="3103" y="0"/>
                    <a:pt x="29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339925" y="2714050"/>
              <a:ext cx="963225" cy="124275"/>
            </a:xfrm>
            <a:custGeom>
              <a:avLst/>
              <a:gdLst/>
              <a:ahLst/>
              <a:cxnLst/>
              <a:rect l="l" t="t" r="r" b="b"/>
              <a:pathLst>
                <a:path w="38529" h="4971" extrusionOk="0">
                  <a:moveTo>
                    <a:pt x="34" y="1"/>
                  </a:moveTo>
                  <a:cubicBezTo>
                    <a:pt x="1" y="1"/>
                    <a:pt x="34" y="34"/>
                    <a:pt x="101" y="67"/>
                  </a:cubicBezTo>
                  <a:cubicBezTo>
                    <a:pt x="68" y="1"/>
                    <a:pt x="34" y="1"/>
                    <a:pt x="34" y="1"/>
                  </a:cubicBezTo>
                  <a:close/>
                  <a:moveTo>
                    <a:pt x="38528" y="4003"/>
                  </a:moveTo>
                  <a:cubicBezTo>
                    <a:pt x="38495" y="4003"/>
                    <a:pt x="38462" y="4037"/>
                    <a:pt x="38428" y="4070"/>
                  </a:cubicBezTo>
                  <a:cubicBezTo>
                    <a:pt x="38428" y="4071"/>
                    <a:pt x="38427" y="4071"/>
                    <a:pt x="38427" y="4072"/>
                  </a:cubicBezTo>
                  <a:lnTo>
                    <a:pt x="38427" y="4072"/>
                  </a:lnTo>
                  <a:cubicBezTo>
                    <a:pt x="38461" y="4049"/>
                    <a:pt x="38495" y="4027"/>
                    <a:pt x="38528" y="4003"/>
                  </a:cubicBezTo>
                  <a:close/>
                  <a:moveTo>
                    <a:pt x="101" y="67"/>
                  </a:moveTo>
                  <a:lnTo>
                    <a:pt x="335" y="267"/>
                  </a:lnTo>
                  <a:cubicBezTo>
                    <a:pt x="535" y="434"/>
                    <a:pt x="868" y="701"/>
                    <a:pt x="1269" y="1001"/>
                  </a:cubicBezTo>
                  <a:cubicBezTo>
                    <a:pt x="2469" y="1902"/>
                    <a:pt x="3704" y="2669"/>
                    <a:pt x="5038" y="3336"/>
                  </a:cubicBezTo>
                  <a:cubicBezTo>
                    <a:pt x="6973" y="4370"/>
                    <a:pt x="9141" y="4937"/>
                    <a:pt x="11342" y="4971"/>
                  </a:cubicBezTo>
                  <a:cubicBezTo>
                    <a:pt x="12643" y="4937"/>
                    <a:pt x="13911" y="4737"/>
                    <a:pt x="15145" y="4337"/>
                  </a:cubicBezTo>
                  <a:cubicBezTo>
                    <a:pt x="16446" y="3970"/>
                    <a:pt x="17747" y="3470"/>
                    <a:pt x="19081" y="2969"/>
                  </a:cubicBezTo>
                  <a:cubicBezTo>
                    <a:pt x="20349" y="2469"/>
                    <a:pt x="21683" y="2102"/>
                    <a:pt x="23017" y="1802"/>
                  </a:cubicBezTo>
                  <a:cubicBezTo>
                    <a:pt x="23714" y="1655"/>
                    <a:pt x="24411" y="1579"/>
                    <a:pt x="25108" y="1579"/>
                  </a:cubicBezTo>
                  <a:cubicBezTo>
                    <a:pt x="25679" y="1579"/>
                    <a:pt x="26250" y="1630"/>
                    <a:pt x="26820" y="1735"/>
                  </a:cubicBezTo>
                  <a:cubicBezTo>
                    <a:pt x="27954" y="1935"/>
                    <a:pt x="29055" y="2369"/>
                    <a:pt x="30056" y="2936"/>
                  </a:cubicBezTo>
                  <a:cubicBezTo>
                    <a:pt x="31023" y="3436"/>
                    <a:pt x="31924" y="3937"/>
                    <a:pt x="32758" y="4304"/>
                  </a:cubicBezTo>
                  <a:cubicBezTo>
                    <a:pt x="33845" y="4764"/>
                    <a:pt x="34879" y="4948"/>
                    <a:pt x="35747" y="4948"/>
                  </a:cubicBezTo>
                  <a:cubicBezTo>
                    <a:pt x="36263" y="4948"/>
                    <a:pt x="36721" y="4883"/>
                    <a:pt x="37094" y="4771"/>
                  </a:cubicBezTo>
                  <a:cubicBezTo>
                    <a:pt x="37494" y="4637"/>
                    <a:pt x="37861" y="4470"/>
                    <a:pt x="38195" y="4270"/>
                  </a:cubicBezTo>
                  <a:cubicBezTo>
                    <a:pt x="38326" y="4172"/>
                    <a:pt x="38393" y="4106"/>
                    <a:pt x="38427" y="4072"/>
                  </a:cubicBezTo>
                  <a:lnTo>
                    <a:pt x="38427" y="4072"/>
                  </a:lnTo>
                  <a:cubicBezTo>
                    <a:pt x="38017" y="4339"/>
                    <a:pt x="37553" y="4550"/>
                    <a:pt x="37061" y="4704"/>
                  </a:cubicBezTo>
                  <a:cubicBezTo>
                    <a:pt x="36719" y="4795"/>
                    <a:pt x="36311" y="4847"/>
                    <a:pt x="35854" y="4847"/>
                  </a:cubicBezTo>
                  <a:cubicBezTo>
                    <a:pt x="34973" y="4847"/>
                    <a:pt x="33911" y="4653"/>
                    <a:pt x="32791" y="4170"/>
                  </a:cubicBezTo>
                  <a:cubicBezTo>
                    <a:pt x="31957" y="3803"/>
                    <a:pt x="31056" y="3270"/>
                    <a:pt x="30089" y="2769"/>
                  </a:cubicBezTo>
                  <a:cubicBezTo>
                    <a:pt x="29088" y="2202"/>
                    <a:pt x="27988" y="1768"/>
                    <a:pt x="26820" y="1535"/>
                  </a:cubicBezTo>
                  <a:cubicBezTo>
                    <a:pt x="26250" y="1430"/>
                    <a:pt x="25665" y="1379"/>
                    <a:pt x="25080" y="1379"/>
                  </a:cubicBezTo>
                  <a:cubicBezTo>
                    <a:pt x="24365" y="1379"/>
                    <a:pt x="23648" y="1455"/>
                    <a:pt x="22951" y="1602"/>
                  </a:cubicBezTo>
                  <a:cubicBezTo>
                    <a:pt x="21583" y="1869"/>
                    <a:pt x="20249" y="2269"/>
                    <a:pt x="18981" y="2769"/>
                  </a:cubicBezTo>
                  <a:cubicBezTo>
                    <a:pt x="17647" y="3270"/>
                    <a:pt x="16346" y="3770"/>
                    <a:pt x="15078" y="4137"/>
                  </a:cubicBezTo>
                  <a:cubicBezTo>
                    <a:pt x="13844" y="4504"/>
                    <a:pt x="12577" y="4737"/>
                    <a:pt x="11309" y="4771"/>
                  </a:cubicBezTo>
                  <a:cubicBezTo>
                    <a:pt x="9141" y="4737"/>
                    <a:pt x="7006" y="4204"/>
                    <a:pt x="5071" y="3203"/>
                  </a:cubicBezTo>
                  <a:cubicBezTo>
                    <a:pt x="3770" y="2536"/>
                    <a:pt x="2536" y="1802"/>
                    <a:pt x="1335" y="935"/>
                  </a:cubicBezTo>
                  <a:lnTo>
                    <a:pt x="368" y="234"/>
                  </a:lnTo>
                  <a:lnTo>
                    <a:pt x="101" y="67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4368300" y="3251725"/>
              <a:ext cx="574600" cy="121775"/>
            </a:xfrm>
            <a:custGeom>
              <a:avLst/>
              <a:gdLst/>
              <a:ahLst/>
              <a:cxnLst/>
              <a:rect l="l" t="t" r="r" b="b"/>
              <a:pathLst>
                <a:path w="22984" h="4871" extrusionOk="0">
                  <a:moveTo>
                    <a:pt x="5541" y="0"/>
                  </a:moveTo>
                  <a:cubicBezTo>
                    <a:pt x="5416" y="0"/>
                    <a:pt x="5293" y="3"/>
                    <a:pt x="5170" y="9"/>
                  </a:cubicBezTo>
                  <a:cubicBezTo>
                    <a:pt x="4537" y="42"/>
                    <a:pt x="3936" y="109"/>
                    <a:pt x="3336" y="242"/>
                  </a:cubicBezTo>
                  <a:cubicBezTo>
                    <a:pt x="2469" y="443"/>
                    <a:pt x="1635" y="743"/>
                    <a:pt x="834" y="1143"/>
                  </a:cubicBezTo>
                  <a:cubicBezTo>
                    <a:pt x="634" y="1243"/>
                    <a:pt x="400" y="1377"/>
                    <a:pt x="200" y="1477"/>
                  </a:cubicBezTo>
                  <a:cubicBezTo>
                    <a:pt x="134" y="1543"/>
                    <a:pt x="67" y="1577"/>
                    <a:pt x="0" y="1643"/>
                  </a:cubicBezTo>
                  <a:cubicBezTo>
                    <a:pt x="0" y="1646"/>
                    <a:pt x="2" y="1647"/>
                    <a:pt x="5" y="1647"/>
                  </a:cubicBezTo>
                  <a:cubicBezTo>
                    <a:pt x="46" y="1647"/>
                    <a:pt x="342" y="1457"/>
                    <a:pt x="867" y="1210"/>
                  </a:cubicBezTo>
                  <a:cubicBezTo>
                    <a:pt x="1668" y="843"/>
                    <a:pt x="2502" y="576"/>
                    <a:pt x="3336" y="409"/>
                  </a:cubicBezTo>
                  <a:cubicBezTo>
                    <a:pt x="3936" y="309"/>
                    <a:pt x="4537" y="209"/>
                    <a:pt x="5137" y="209"/>
                  </a:cubicBezTo>
                  <a:cubicBezTo>
                    <a:pt x="5261" y="203"/>
                    <a:pt x="5385" y="200"/>
                    <a:pt x="5509" y="200"/>
                  </a:cubicBezTo>
                  <a:cubicBezTo>
                    <a:pt x="6085" y="200"/>
                    <a:pt x="6656" y="260"/>
                    <a:pt x="7205" y="343"/>
                  </a:cubicBezTo>
                  <a:cubicBezTo>
                    <a:pt x="8773" y="576"/>
                    <a:pt x="10274" y="1176"/>
                    <a:pt x="11575" y="2077"/>
                  </a:cubicBezTo>
                  <a:cubicBezTo>
                    <a:pt x="12976" y="3011"/>
                    <a:pt x="14277" y="4012"/>
                    <a:pt x="15711" y="4512"/>
                  </a:cubicBezTo>
                  <a:cubicBezTo>
                    <a:pt x="16414" y="4753"/>
                    <a:pt x="17138" y="4870"/>
                    <a:pt x="17864" y="4870"/>
                  </a:cubicBezTo>
                  <a:cubicBezTo>
                    <a:pt x="18448" y="4870"/>
                    <a:pt x="19035" y="4794"/>
                    <a:pt x="19614" y="4646"/>
                  </a:cubicBezTo>
                  <a:cubicBezTo>
                    <a:pt x="20448" y="4412"/>
                    <a:pt x="21282" y="4145"/>
                    <a:pt x="22116" y="3812"/>
                  </a:cubicBezTo>
                  <a:cubicBezTo>
                    <a:pt x="22383" y="3678"/>
                    <a:pt x="22616" y="3578"/>
                    <a:pt x="22750" y="3511"/>
                  </a:cubicBezTo>
                  <a:cubicBezTo>
                    <a:pt x="22850" y="3478"/>
                    <a:pt x="22916" y="3445"/>
                    <a:pt x="22983" y="3378"/>
                  </a:cubicBezTo>
                  <a:lnTo>
                    <a:pt x="22983" y="3378"/>
                  </a:lnTo>
                  <a:cubicBezTo>
                    <a:pt x="22916" y="3411"/>
                    <a:pt x="22816" y="3411"/>
                    <a:pt x="22750" y="3445"/>
                  </a:cubicBezTo>
                  <a:lnTo>
                    <a:pt x="22083" y="3678"/>
                  </a:lnTo>
                  <a:cubicBezTo>
                    <a:pt x="21249" y="4012"/>
                    <a:pt x="20415" y="4279"/>
                    <a:pt x="19581" y="4479"/>
                  </a:cubicBezTo>
                  <a:cubicBezTo>
                    <a:pt x="19034" y="4608"/>
                    <a:pt x="18481" y="4676"/>
                    <a:pt x="17930" y="4676"/>
                  </a:cubicBezTo>
                  <a:cubicBezTo>
                    <a:pt x="17203" y="4676"/>
                    <a:pt x="16480" y="4559"/>
                    <a:pt x="15778" y="4312"/>
                  </a:cubicBezTo>
                  <a:cubicBezTo>
                    <a:pt x="14410" y="3812"/>
                    <a:pt x="13109" y="2811"/>
                    <a:pt x="11708" y="1877"/>
                  </a:cubicBezTo>
                  <a:cubicBezTo>
                    <a:pt x="10341" y="976"/>
                    <a:pt x="8840" y="376"/>
                    <a:pt x="7239" y="109"/>
                  </a:cubicBezTo>
                  <a:cubicBezTo>
                    <a:pt x="6667" y="55"/>
                    <a:pt x="6095" y="0"/>
                    <a:pt x="554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4428325" y="3524625"/>
              <a:ext cx="512900" cy="65900"/>
            </a:xfrm>
            <a:custGeom>
              <a:avLst/>
              <a:gdLst/>
              <a:ahLst/>
              <a:cxnLst/>
              <a:rect l="l" t="t" r="r" b="b"/>
              <a:pathLst>
                <a:path w="20516" h="2636" extrusionOk="0">
                  <a:moveTo>
                    <a:pt x="1" y="1"/>
                  </a:moveTo>
                  <a:cubicBezTo>
                    <a:pt x="34" y="67"/>
                    <a:pt x="68" y="134"/>
                    <a:pt x="134" y="168"/>
                  </a:cubicBezTo>
                  <a:cubicBezTo>
                    <a:pt x="268" y="334"/>
                    <a:pt x="401" y="501"/>
                    <a:pt x="535" y="668"/>
                  </a:cubicBezTo>
                  <a:cubicBezTo>
                    <a:pt x="1102" y="1202"/>
                    <a:pt x="1769" y="1669"/>
                    <a:pt x="2469" y="1969"/>
                  </a:cubicBezTo>
                  <a:cubicBezTo>
                    <a:pt x="3537" y="2402"/>
                    <a:pt x="4704" y="2636"/>
                    <a:pt x="5838" y="2636"/>
                  </a:cubicBezTo>
                  <a:cubicBezTo>
                    <a:pt x="7273" y="2603"/>
                    <a:pt x="8674" y="2402"/>
                    <a:pt x="10008" y="2002"/>
                  </a:cubicBezTo>
                  <a:cubicBezTo>
                    <a:pt x="11476" y="1602"/>
                    <a:pt x="12810" y="1135"/>
                    <a:pt x="14044" y="801"/>
                  </a:cubicBezTo>
                  <a:cubicBezTo>
                    <a:pt x="15145" y="501"/>
                    <a:pt x="16246" y="301"/>
                    <a:pt x="17380" y="168"/>
                  </a:cubicBezTo>
                  <a:cubicBezTo>
                    <a:pt x="17652" y="144"/>
                    <a:pt x="17923" y="133"/>
                    <a:pt x="18195" y="133"/>
                  </a:cubicBezTo>
                  <a:cubicBezTo>
                    <a:pt x="18691" y="133"/>
                    <a:pt x="19186" y="170"/>
                    <a:pt x="19682" y="234"/>
                  </a:cubicBezTo>
                  <a:cubicBezTo>
                    <a:pt x="20121" y="317"/>
                    <a:pt x="20402" y="376"/>
                    <a:pt x="20488" y="376"/>
                  </a:cubicBezTo>
                  <a:cubicBezTo>
                    <a:pt x="20506" y="376"/>
                    <a:pt x="20515" y="374"/>
                    <a:pt x="20515" y="368"/>
                  </a:cubicBezTo>
                  <a:cubicBezTo>
                    <a:pt x="20449" y="334"/>
                    <a:pt x="20382" y="334"/>
                    <a:pt x="20315" y="301"/>
                  </a:cubicBezTo>
                  <a:cubicBezTo>
                    <a:pt x="20115" y="234"/>
                    <a:pt x="19915" y="201"/>
                    <a:pt x="19682" y="168"/>
                  </a:cubicBezTo>
                  <a:cubicBezTo>
                    <a:pt x="19144" y="70"/>
                    <a:pt x="18571" y="8"/>
                    <a:pt x="18002" y="8"/>
                  </a:cubicBezTo>
                  <a:cubicBezTo>
                    <a:pt x="17793" y="8"/>
                    <a:pt x="17585" y="16"/>
                    <a:pt x="17380" y="34"/>
                  </a:cubicBezTo>
                  <a:cubicBezTo>
                    <a:pt x="16246" y="101"/>
                    <a:pt x="15112" y="301"/>
                    <a:pt x="13977" y="601"/>
                  </a:cubicBezTo>
                  <a:cubicBezTo>
                    <a:pt x="12743" y="935"/>
                    <a:pt x="11376" y="1402"/>
                    <a:pt x="9941" y="1769"/>
                  </a:cubicBezTo>
                  <a:cubicBezTo>
                    <a:pt x="8607" y="2169"/>
                    <a:pt x="7239" y="2402"/>
                    <a:pt x="5838" y="2436"/>
                  </a:cubicBezTo>
                  <a:cubicBezTo>
                    <a:pt x="4704" y="2436"/>
                    <a:pt x="3570" y="2236"/>
                    <a:pt x="2536" y="1802"/>
                  </a:cubicBezTo>
                  <a:cubicBezTo>
                    <a:pt x="1802" y="1535"/>
                    <a:pt x="1168" y="1135"/>
                    <a:pt x="601" y="601"/>
                  </a:cubicBezTo>
                  <a:cubicBezTo>
                    <a:pt x="201" y="2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4937025" y="2951725"/>
              <a:ext cx="5875" cy="336925"/>
            </a:xfrm>
            <a:custGeom>
              <a:avLst/>
              <a:gdLst/>
              <a:ahLst/>
              <a:cxnLst/>
              <a:rect l="l" t="t" r="r" b="b"/>
              <a:pathLst>
                <a:path w="235" h="13477" extrusionOk="0">
                  <a:moveTo>
                    <a:pt x="134" y="0"/>
                  </a:moveTo>
                  <a:cubicBezTo>
                    <a:pt x="67" y="0"/>
                    <a:pt x="1" y="3003"/>
                    <a:pt x="1" y="6739"/>
                  </a:cubicBezTo>
                  <a:cubicBezTo>
                    <a:pt x="1" y="10475"/>
                    <a:pt x="67" y="13477"/>
                    <a:pt x="134" y="13477"/>
                  </a:cubicBezTo>
                  <a:cubicBezTo>
                    <a:pt x="201" y="13477"/>
                    <a:pt x="234" y="10475"/>
                    <a:pt x="234" y="6739"/>
                  </a:cubicBezTo>
                  <a:cubicBezTo>
                    <a:pt x="234" y="300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4595950" y="3119350"/>
              <a:ext cx="268550" cy="272700"/>
            </a:xfrm>
            <a:custGeom>
              <a:avLst/>
              <a:gdLst/>
              <a:ahLst/>
              <a:cxnLst/>
              <a:rect l="l" t="t" r="r" b="b"/>
              <a:pathLst>
                <a:path w="10742" h="10908" extrusionOk="0">
                  <a:moveTo>
                    <a:pt x="67" y="0"/>
                  </a:moveTo>
                  <a:cubicBezTo>
                    <a:pt x="67" y="34"/>
                    <a:pt x="34" y="100"/>
                    <a:pt x="34" y="167"/>
                  </a:cubicBezTo>
                  <a:cubicBezTo>
                    <a:pt x="34" y="267"/>
                    <a:pt x="1" y="434"/>
                    <a:pt x="1" y="667"/>
                  </a:cubicBezTo>
                  <a:cubicBezTo>
                    <a:pt x="1" y="1268"/>
                    <a:pt x="34" y="1902"/>
                    <a:pt x="167" y="2502"/>
                  </a:cubicBezTo>
                  <a:cubicBezTo>
                    <a:pt x="835" y="6672"/>
                    <a:pt x="4070" y="9941"/>
                    <a:pt x="8206" y="10741"/>
                  </a:cubicBezTo>
                  <a:cubicBezTo>
                    <a:pt x="8840" y="10875"/>
                    <a:pt x="9441" y="10908"/>
                    <a:pt x="10074" y="10908"/>
                  </a:cubicBezTo>
                  <a:lnTo>
                    <a:pt x="10575" y="10908"/>
                  </a:lnTo>
                  <a:cubicBezTo>
                    <a:pt x="10608" y="10908"/>
                    <a:pt x="10675" y="10875"/>
                    <a:pt x="10742" y="10875"/>
                  </a:cubicBezTo>
                  <a:cubicBezTo>
                    <a:pt x="9908" y="10841"/>
                    <a:pt x="9074" y="10741"/>
                    <a:pt x="8240" y="10608"/>
                  </a:cubicBezTo>
                  <a:cubicBezTo>
                    <a:pt x="4204" y="9740"/>
                    <a:pt x="1068" y="6538"/>
                    <a:pt x="301" y="2502"/>
                  </a:cubicBezTo>
                  <a:cubicBezTo>
                    <a:pt x="167" y="1668"/>
                    <a:pt x="101" y="834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4439175" y="3155200"/>
              <a:ext cx="536250" cy="524125"/>
            </a:xfrm>
            <a:custGeom>
              <a:avLst/>
              <a:gdLst/>
              <a:ahLst/>
              <a:cxnLst/>
              <a:rect l="l" t="t" r="r" b="b"/>
              <a:pathLst>
                <a:path w="21450" h="20965" extrusionOk="0">
                  <a:moveTo>
                    <a:pt x="20548" y="1"/>
                  </a:moveTo>
                  <a:cubicBezTo>
                    <a:pt x="20282" y="2536"/>
                    <a:pt x="19981" y="5104"/>
                    <a:pt x="19214" y="7539"/>
                  </a:cubicBezTo>
                  <a:cubicBezTo>
                    <a:pt x="18447" y="9974"/>
                    <a:pt x="17146" y="12309"/>
                    <a:pt x="15178" y="13944"/>
                  </a:cubicBezTo>
                  <a:cubicBezTo>
                    <a:pt x="10975" y="17380"/>
                    <a:pt x="4737" y="16913"/>
                    <a:pt x="67" y="19681"/>
                  </a:cubicBezTo>
                  <a:lnTo>
                    <a:pt x="0" y="20415"/>
                  </a:lnTo>
                  <a:cubicBezTo>
                    <a:pt x="1030" y="20814"/>
                    <a:pt x="2100" y="20965"/>
                    <a:pt x="3185" y="20965"/>
                  </a:cubicBezTo>
                  <a:cubicBezTo>
                    <a:pt x="4910" y="20965"/>
                    <a:pt x="6673" y="20584"/>
                    <a:pt x="8373" y="20215"/>
                  </a:cubicBezTo>
                  <a:lnTo>
                    <a:pt x="18614" y="17947"/>
                  </a:lnTo>
                  <a:cubicBezTo>
                    <a:pt x="19414" y="17780"/>
                    <a:pt x="20282" y="17546"/>
                    <a:pt x="20815" y="16946"/>
                  </a:cubicBezTo>
                  <a:cubicBezTo>
                    <a:pt x="21449" y="16179"/>
                    <a:pt x="21416" y="15111"/>
                    <a:pt x="21349" y="14144"/>
                  </a:cubicBezTo>
                  <a:lnTo>
                    <a:pt x="205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4706025" y="2566450"/>
              <a:ext cx="557100" cy="425200"/>
            </a:xfrm>
            <a:custGeom>
              <a:avLst/>
              <a:gdLst/>
              <a:ahLst/>
              <a:cxnLst/>
              <a:rect l="l" t="t" r="r" b="b"/>
              <a:pathLst>
                <a:path w="22284" h="17008" extrusionOk="0">
                  <a:moveTo>
                    <a:pt x="17901" y="0"/>
                  </a:moveTo>
                  <a:cubicBezTo>
                    <a:pt x="17171" y="0"/>
                    <a:pt x="16429" y="100"/>
                    <a:pt x="15712" y="200"/>
                  </a:cubicBezTo>
                  <a:lnTo>
                    <a:pt x="2736" y="8106"/>
                  </a:lnTo>
                  <a:cubicBezTo>
                    <a:pt x="1835" y="9174"/>
                    <a:pt x="968" y="10274"/>
                    <a:pt x="468" y="11609"/>
                  </a:cubicBezTo>
                  <a:cubicBezTo>
                    <a:pt x="1" y="12910"/>
                    <a:pt x="1" y="14477"/>
                    <a:pt x="835" y="15612"/>
                  </a:cubicBezTo>
                  <a:cubicBezTo>
                    <a:pt x="1572" y="16559"/>
                    <a:pt x="2786" y="17008"/>
                    <a:pt x="4003" y="17008"/>
                  </a:cubicBezTo>
                  <a:cubicBezTo>
                    <a:pt x="4328" y="17008"/>
                    <a:pt x="4654" y="16976"/>
                    <a:pt x="4971" y="16912"/>
                  </a:cubicBezTo>
                  <a:cubicBezTo>
                    <a:pt x="6472" y="16612"/>
                    <a:pt x="7773" y="15745"/>
                    <a:pt x="8940" y="14778"/>
                  </a:cubicBezTo>
                  <a:cubicBezTo>
                    <a:pt x="9523" y="14325"/>
                    <a:pt x="10168" y="13809"/>
                    <a:pt x="10876" y="13809"/>
                  </a:cubicBezTo>
                  <a:cubicBezTo>
                    <a:pt x="10898" y="13809"/>
                    <a:pt x="10920" y="13809"/>
                    <a:pt x="10942" y="13810"/>
                  </a:cubicBezTo>
                  <a:cubicBezTo>
                    <a:pt x="11376" y="13877"/>
                    <a:pt x="11843" y="13977"/>
                    <a:pt x="12243" y="14110"/>
                  </a:cubicBezTo>
                  <a:cubicBezTo>
                    <a:pt x="12371" y="14131"/>
                    <a:pt x="12500" y="14141"/>
                    <a:pt x="12628" y="14141"/>
                  </a:cubicBezTo>
                  <a:cubicBezTo>
                    <a:pt x="13728" y="14141"/>
                    <a:pt x="14784" y="13402"/>
                    <a:pt x="15412" y="12476"/>
                  </a:cubicBezTo>
                  <a:cubicBezTo>
                    <a:pt x="16112" y="11442"/>
                    <a:pt x="16412" y="10208"/>
                    <a:pt x="16813" y="9040"/>
                  </a:cubicBezTo>
                  <a:cubicBezTo>
                    <a:pt x="17213" y="7839"/>
                    <a:pt x="17747" y="6638"/>
                    <a:pt x="18747" y="5905"/>
                  </a:cubicBezTo>
                  <a:cubicBezTo>
                    <a:pt x="19681" y="5204"/>
                    <a:pt x="20982" y="4937"/>
                    <a:pt x="21549" y="3936"/>
                  </a:cubicBezTo>
                  <a:cubicBezTo>
                    <a:pt x="22283" y="2669"/>
                    <a:pt x="21349" y="1001"/>
                    <a:pt x="20015" y="401"/>
                  </a:cubicBezTo>
                  <a:cubicBezTo>
                    <a:pt x="19348" y="100"/>
                    <a:pt x="18631" y="0"/>
                    <a:pt x="17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4940375" y="3138275"/>
              <a:ext cx="384450" cy="35550"/>
            </a:xfrm>
            <a:custGeom>
              <a:avLst/>
              <a:gdLst/>
              <a:ahLst/>
              <a:cxnLst/>
              <a:rect l="l" t="t" r="r" b="b"/>
              <a:pathLst>
                <a:path w="15378" h="1422" extrusionOk="0">
                  <a:moveTo>
                    <a:pt x="107" y="0"/>
                  </a:moveTo>
                  <a:cubicBezTo>
                    <a:pt x="37" y="0"/>
                    <a:pt x="0" y="3"/>
                    <a:pt x="0" y="10"/>
                  </a:cubicBezTo>
                  <a:cubicBezTo>
                    <a:pt x="0" y="77"/>
                    <a:pt x="3436" y="411"/>
                    <a:pt x="7672" y="811"/>
                  </a:cubicBezTo>
                  <a:cubicBezTo>
                    <a:pt x="11471" y="1170"/>
                    <a:pt x="14654" y="1422"/>
                    <a:pt x="15270" y="1422"/>
                  </a:cubicBezTo>
                  <a:cubicBezTo>
                    <a:pt x="15341" y="1422"/>
                    <a:pt x="15378" y="1418"/>
                    <a:pt x="15378" y="1411"/>
                  </a:cubicBezTo>
                  <a:cubicBezTo>
                    <a:pt x="15378" y="1345"/>
                    <a:pt x="11942" y="978"/>
                    <a:pt x="7706" y="611"/>
                  </a:cubicBezTo>
                  <a:cubicBezTo>
                    <a:pt x="3877" y="252"/>
                    <a:pt x="718" y="0"/>
                    <a:pt x="1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4667675" y="1663300"/>
              <a:ext cx="599625" cy="1016625"/>
            </a:xfrm>
            <a:custGeom>
              <a:avLst/>
              <a:gdLst/>
              <a:ahLst/>
              <a:cxnLst/>
              <a:rect l="l" t="t" r="r" b="b"/>
              <a:pathLst>
                <a:path w="23985" h="40665" extrusionOk="0">
                  <a:moveTo>
                    <a:pt x="801" y="0"/>
                  </a:moveTo>
                  <a:cubicBezTo>
                    <a:pt x="0" y="1235"/>
                    <a:pt x="968" y="2469"/>
                    <a:pt x="1501" y="3837"/>
                  </a:cubicBezTo>
                  <a:cubicBezTo>
                    <a:pt x="3670" y="9474"/>
                    <a:pt x="5304" y="15311"/>
                    <a:pt x="6338" y="21282"/>
                  </a:cubicBezTo>
                  <a:cubicBezTo>
                    <a:pt x="6905" y="24518"/>
                    <a:pt x="7339" y="27854"/>
                    <a:pt x="8506" y="30923"/>
                  </a:cubicBezTo>
                  <a:cubicBezTo>
                    <a:pt x="9507" y="33491"/>
                    <a:pt x="11008" y="35859"/>
                    <a:pt x="12943" y="37828"/>
                  </a:cubicBezTo>
                  <a:cubicBezTo>
                    <a:pt x="13910" y="38862"/>
                    <a:pt x="15111" y="39696"/>
                    <a:pt x="16412" y="40263"/>
                  </a:cubicBezTo>
                  <a:cubicBezTo>
                    <a:pt x="17058" y="40530"/>
                    <a:pt x="17733" y="40664"/>
                    <a:pt x="18404" y="40664"/>
                  </a:cubicBezTo>
                  <a:cubicBezTo>
                    <a:pt x="19153" y="40664"/>
                    <a:pt x="19895" y="40497"/>
                    <a:pt x="20582" y="40163"/>
                  </a:cubicBezTo>
                  <a:cubicBezTo>
                    <a:pt x="22450" y="39162"/>
                    <a:pt x="23217" y="36927"/>
                    <a:pt x="23584" y="34825"/>
                  </a:cubicBezTo>
                  <a:cubicBezTo>
                    <a:pt x="23817" y="33458"/>
                    <a:pt x="23984" y="32023"/>
                    <a:pt x="23217" y="30789"/>
                  </a:cubicBezTo>
                  <a:cubicBezTo>
                    <a:pt x="22450" y="29555"/>
                    <a:pt x="20915" y="28955"/>
                    <a:pt x="20248" y="27654"/>
                  </a:cubicBezTo>
                  <a:cubicBezTo>
                    <a:pt x="19448" y="26219"/>
                    <a:pt x="20048" y="24451"/>
                    <a:pt x="20048" y="22783"/>
                  </a:cubicBezTo>
                  <a:cubicBezTo>
                    <a:pt x="20015" y="20115"/>
                    <a:pt x="18580" y="17680"/>
                    <a:pt x="16245" y="16379"/>
                  </a:cubicBezTo>
                  <a:cubicBezTo>
                    <a:pt x="14944" y="15712"/>
                    <a:pt x="13377" y="15378"/>
                    <a:pt x="12443" y="14211"/>
                  </a:cubicBezTo>
                  <a:cubicBezTo>
                    <a:pt x="11342" y="12876"/>
                    <a:pt x="11542" y="10942"/>
                    <a:pt x="11008" y="9274"/>
                  </a:cubicBezTo>
                  <a:cubicBezTo>
                    <a:pt x="10274" y="7039"/>
                    <a:pt x="8173" y="5504"/>
                    <a:pt x="6171" y="4237"/>
                  </a:cubicBezTo>
                  <a:cubicBezTo>
                    <a:pt x="4170" y="2969"/>
                    <a:pt x="2702" y="1668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4681850" y="1658300"/>
              <a:ext cx="488700" cy="658000"/>
            </a:xfrm>
            <a:custGeom>
              <a:avLst/>
              <a:gdLst/>
              <a:ahLst/>
              <a:cxnLst/>
              <a:rect l="l" t="t" r="r" b="b"/>
              <a:pathLst>
                <a:path w="19548" h="26320" extrusionOk="0">
                  <a:moveTo>
                    <a:pt x="0" y="0"/>
                  </a:moveTo>
                  <a:lnTo>
                    <a:pt x="201" y="234"/>
                  </a:lnTo>
                  <a:cubicBezTo>
                    <a:pt x="367" y="401"/>
                    <a:pt x="634" y="667"/>
                    <a:pt x="1001" y="1001"/>
                  </a:cubicBezTo>
                  <a:cubicBezTo>
                    <a:pt x="2702" y="2602"/>
                    <a:pt x="4637" y="3936"/>
                    <a:pt x="6705" y="5004"/>
                  </a:cubicBezTo>
                  <a:cubicBezTo>
                    <a:pt x="7606" y="5504"/>
                    <a:pt x="8607" y="5938"/>
                    <a:pt x="9641" y="6472"/>
                  </a:cubicBezTo>
                  <a:cubicBezTo>
                    <a:pt x="10708" y="7005"/>
                    <a:pt x="11609" y="7773"/>
                    <a:pt x="12343" y="8740"/>
                  </a:cubicBezTo>
                  <a:cubicBezTo>
                    <a:pt x="12709" y="9240"/>
                    <a:pt x="12976" y="9807"/>
                    <a:pt x="13110" y="10441"/>
                  </a:cubicBezTo>
                  <a:cubicBezTo>
                    <a:pt x="13210" y="11075"/>
                    <a:pt x="13210" y="11709"/>
                    <a:pt x="13110" y="12343"/>
                  </a:cubicBezTo>
                  <a:cubicBezTo>
                    <a:pt x="13010" y="13010"/>
                    <a:pt x="12876" y="13643"/>
                    <a:pt x="12810" y="14311"/>
                  </a:cubicBezTo>
                  <a:cubicBezTo>
                    <a:pt x="12743" y="14944"/>
                    <a:pt x="12810" y="15612"/>
                    <a:pt x="12976" y="16245"/>
                  </a:cubicBezTo>
                  <a:cubicBezTo>
                    <a:pt x="13143" y="16879"/>
                    <a:pt x="13543" y="17413"/>
                    <a:pt x="14077" y="17780"/>
                  </a:cubicBezTo>
                  <a:cubicBezTo>
                    <a:pt x="14611" y="18080"/>
                    <a:pt x="15211" y="18213"/>
                    <a:pt x="15812" y="18213"/>
                  </a:cubicBezTo>
                  <a:cubicBezTo>
                    <a:pt x="16379" y="18213"/>
                    <a:pt x="16912" y="18313"/>
                    <a:pt x="17446" y="18480"/>
                  </a:cubicBezTo>
                  <a:cubicBezTo>
                    <a:pt x="17913" y="18680"/>
                    <a:pt x="18313" y="19014"/>
                    <a:pt x="18614" y="19448"/>
                  </a:cubicBezTo>
                  <a:cubicBezTo>
                    <a:pt x="19147" y="20215"/>
                    <a:pt x="19381" y="21149"/>
                    <a:pt x="19281" y="22083"/>
                  </a:cubicBezTo>
                  <a:cubicBezTo>
                    <a:pt x="19181" y="22850"/>
                    <a:pt x="18881" y="23584"/>
                    <a:pt x="18414" y="24184"/>
                  </a:cubicBezTo>
                  <a:cubicBezTo>
                    <a:pt x="18047" y="24651"/>
                    <a:pt x="17646" y="25085"/>
                    <a:pt x="17179" y="25452"/>
                  </a:cubicBezTo>
                  <a:cubicBezTo>
                    <a:pt x="16879" y="25685"/>
                    <a:pt x="16579" y="25886"/>
                    <a:pt x="16279" y="26086"/>
                  </a:cubicBezTo>
                  <a:cubicBezTo>
                    <a:pt x="16045" y="26219"/>
                    <a:pt x="15945" y="26319"/>
                    <a:pt x="15945" y="26319"/>
                  </a:cubicBezTo>
                  <a:cubicBezTo>
                    <a:pt x="15978" y="26319"/>
                    <a:pt x="16012" y="26286"/>
                    <a:pt x="16045" y="26286"/>
                  </a:cubicBezTo>
                  <a:cubicBezTo>
                    <a:pt x="16112" y="26252"/>
                    <a:pt x="16179" y="26219"/>
                    <a:pt x="16312" y="26152"/>
                  </a:cubicBezTo>
                  <a:cubicBezTo>
                    <a:pt x="16646" y="25952"/>
                    <a:pt x="16946" y="25752"/>
                    <a:pt x="17246" y="25519"/>
                  </a:cubicBezTo>
                  <a:cubicBezTo>
                    <a:pt x="17713" y="25152"/>
                    <a:pt x="18147" y="24751"/>
                    <a:pt x="18480" y="24284"/>
                  </a:cubicBezTo>
                  <a:cubicBezTo>
                    <a:pt x="18981" y="23651"/>
                    <a:pt x="19314" y="22883"/>
                    <a:pt x="19448" y="22116"/>
                  </a:cubicBezTo>
                  <a:cubicBezTo>
                    <a:pt x="19548" y="21115"/>
                    <a:pt x="19314" y="20148"/>
                    <a:pt x="18747" y="19348"/>
                  </a:cubicBezTo>
                  <a:cubicBezTo>
                    <a:pt x="18447" y="18881"/>
                    <a:pt x="18013" y="18547"/>
                    <a:pt x="17513" y="18313"/>
                  </a:cubicBezTo>
                  <a:cubicBezTo>
                    <a:pt x="16979" y="18113"/>
                    <a:pt x="16412" y="18013"/>
                    <a:pt x="15845" y="18013"/>
                  </a:cubicBezTo>
                  <a:cubicBezTo>
                    <a:pt x="15278" y="18013"/>
                    <a:pt x="14711" y="17880"/>
                    <a:pt x="14211" y="17613"/>
                  </a:cubicBezTo>
                  <a:cubicBezTo>
                    <a:pt x="13710" y="17279"/>
                    <a:pt x="13343" y="16779"/>
                    <a:pt x="13210" y="16179"/>
                  </a:cubicBezTo>
                  <a:cubicBezTo>
                    <a:pt x="13043" y="15578"/>
                    <a:pt x="12976" y="14944"/>
                    <a:pt x="13043" y="14344"/>
                  </a:cubicBezTo>
                  <a:cubicBezTo>
                    <a:pt x="13110" y="13710"/>
                    <a:pt x="13243" y="13043"/>
                    <a:pt x="13310" y="12376"/>
                  </a:cubicBezTo>
                  <a:cubicBezTo>
                    <a:pt x="13443" y="11742"/>
                    <a:pt x="13443" y="11042"/>
                    <a:pt x="13310" y="10408"/>
                  </a:cubicBezTo>
                  <a:cubicBezTo>
                    <a:pt x="13176" y="9741"/>
                    <a:pt x="12910" y="9140"/>
                    <a:pt x="12543" y="8606"/>
                  </a:cubicBezTo>
                  <a:cubicBezTo>
                    <a:pt x="11775" y="7639"/>
                    <a:pt x="10841" y="6839"/>
                    <a:pt x="9741" y="6305"/>
                  </a:cubicBezTo>
                  <a:cubicBezTo>
                    <a:pt x="8707" y="5771"/>
                    <a:pt x="7706" y="5337"/>
                    <a:pt x="6805" y="4870"/>
                  </a:cubicBezTo>
                  <a:cubicBezTo>
                    <a:pt x="5938" y="4437"/>
                    <a:pt x="5137" y="3970"/>
                    <a:pt x="4337" y="3436"/>
                  </a:cubicBezTo>
                  <a:cubicBezTo>
                    <a:pt x="3169" y="2702"/>
                    <a:pt x="2102" y="1868"/>
                    <a:pt x="1068" y="934"/>
                  </a:cubicBezTo>
                  <a:cubicBezTo>
                    <a:pt x="701" y="601"/>
                    <a:pt x="401" y="367"/>
                    <a:pt x="234" y="2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4084750" y="2131400"/>
              <a:ext cx="207675" cy="139025"/>
            </a:xfrm>
            <a:custGeom>
              <a:avLst/>
              <a:gdLst/>
              <a:ahLst/>
              <a:cxnLst/>
              <a:rect l="l" t="t" r="r" b="b"/>
              <a:pathLst>
                <a:path w="8307" h="5561" extrusionOk="0">
                  <a:moveTo>
                    <a:pt x="7608" y="1"/>
                  </a:moveTo>
                  <a:cubicBezTo>
                    <a:pt x="7495" y="1"/>
                    <a:pt x="7380" y="30"/>
                    <a:pt x="7273" y="90"/>
                  </a:cubicBezTo>
                  <a:lnTo>
                    <a:pt x="1" y="4460"/>
                  </a:lnTo>
                  <a:lnTo>
                    <a:pt x="668" y="5561"/>
                  </a:lnTo>
                  <a:lnTo>
                    <a:pt x="7906" y="1157"/>
                  </a:lnTo>
                  <a:cubicBezTo>
                    <a:pt x="8207" y="991"/>
                    <a:pt x="8307" y="590"/>
                    <a:pt x="8106" y="290"/>
                  </a:cubicBezTo>
                  <a:cubicBezTo>
                    <a:pt x="7999" y="97"/>
                    <a:pt x="7809" y="1"/>
                    <a:pt x="7608" y="1"/>
                  </a:cubicBez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4266550" y="2131400"/>
              <a:ext cx="25875" cy="28950"/>
            </a:xfrm>
            <a:custGeom>
              <a:avLst/>
              <a:gdLst/>
              <a:ahLst/>
              <a:cxnLst/>
              <a:rect l="l" t="t" r="r" b="b"/>
              <a:pathLst>
                <a:path w="1035" h="1158" extrusionOk="0">
                  <a:moveTo>
                    <a:pt x="336" y="1"/>
                  </a:moveTo>
                  <a:cubicBezTo>
                    <a:pt x="223" y="1"/>
                    <a:pt x="108" y="30"/>
                    <a:pt x="1" y="90"/>
                  </a:cubicBezTo>
                  <a:lnTo>
                    <a:pt x="634" y="1157"/>
                  </a:lnTo>
                  <a:cubicBezTo>
                    <a:pt x="935" y="991"/>
                    <a:pt x="1035" y="590"/>
                    <a:pt x="834" y="290"/>
                  </a:cubicBezTo>
                  <a:cubicBezTo>
                    <a:pt x="727" y="97"/>
                    <a:pt x="537" y="1"/>
                    <a:pt x="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4091425" y="2144475"/>
              <a:ext cx="186000" cy="116775"/>
            </a:xfrm>
            <a:custGeom>
              <a:avLst/>
              <a:gdLst/>
              <a:ahLst/>
              <a:cxnLst/>
              <a:rect l="l" t="t" r="r" b="b"/>
              <a:pathLst>
                <a:path w="7440" h="4671" extrusionOk="0">
                  <a:moveTo>
                    <a:pt x="7239" y="1"/>
                  </a:moveTo>
                  <a:lnTo>
                    <a:pt x="1" y="4370"/>
                  </a:lnTo>
                  <a:lnTo>
                    <a:pt x="201" y="4671"/>
                  </a:lnTo>
                  <a:lnTo>
                    <a:pt x="7439" y="301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4054725" y="2242875"/>
              <a:ext cx="46725" cy="36725"/>
            </a:xfrm>
            <a:custGeom>
              <a:avLst/>
              <a:gdLst/>
              <a:ahLst/>
              <a:cxnLst/>
              <a:rect l="l" t="t" r="r" b="b"/>
              <a:pathLst>
                <a:path w="1869" h="1469" extrusionOk="0">
                  <a:moveTo>
                    <a:pt x="1202" y="1"/>
                  </a:moveTo>
                  <a:lnTo>
                    <a:pt x="1" y="1468"/>
                  </a:lnTo>
                  <a:lnTo>
                    <a:pt x="1" y="1468"/>
                  </a:lnTo>
                  <a:lnTo>
                    <a:pt x="1869" y="1102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4054725" y="2242875"/>
              <a:ext cx="46725" cy="36725"/>
            </a:xfrm>
            <a:custGeom>
              <a:avLst/>
              <a:gdLst/>
              <a:ahLst/>
              <a:cxnLst/>
              <a:rect l="l" t="t" r="r" b="b"/>
              <a:pathLst>
                <a:path w="1869" h="1469" extrusionOk="0">
                  <a:moveTo>
                    <a:pt x="1202" y="1"/>
                  </a:moveTo>
                  <a:lnTo>
                    <a:pt x="1" y="1468"/>
                  </a:lnTo>
                  <a:lnTo>
                    <a:pt x="1" y="1468"/>
                  </a:lnTo>
                  <a:lnTo>
                    <a:pt x="1869" y="1102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4054725" y="2267900"/>
              <a:ext cx="15050" cy="11700"/>
            </a:xfrm>
            <a:custGeom>
              <a:avLst/>
              <a:gdLst/>
              <a:ahLst/>
              <a:cxnLst/>
              <a:rect l="l" t="t" r="r" b="b"/>
              <a:pathLst>
                <a:path w="602" h="468" extrusionOk="0">
                  <a:moveTo>
                    <a:pt x="401" y="0"/>
                  </a:moveTo>
                  <a:lnTo>
                    <a:pt x="1" y="467"/>
                  </a:lnTo>
                  <a:lnTo>
                    <a:pt x="1" y="467"/>
                  </a:lnTo>
                  <a:lnTo>
                    <a:pt x="601" y="334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4168150" y="1716025"/>
              <a:ext cx="703850" cy="1059925"/>
            </a:xfrm>
            <a:custGeom>
              <a:avLst/>
              <a:gdLst/>
              <a:ahLst/>
              <a:cxnLst/>
              <a:rect l="l" t="t" r="r" b="b"/>
              <a:pathLst>
                <a:path w="28154" h="42397" extrusionOk="0">
                  <a:moveTo>
                    <a:pt x="11375" y="1"/>
                  </a:moveTo>
                  <a:cubicBezTo>
                    <a:pt x="10306" y="1"/>
                    <a:pt x="9216" y="170"/>
                    <a:pt x="8140" y="527"/>
                  </a:cubicBezTo>
                  <a:cubicBezTo>
                    <a:pt x="2936" y="2228"/>
                    <a:pt x="0" y="7698"/>
                    <a:pt x="1468" y="12969"/>
                  </a:cubicBezTo>
                  <a:cubicBezTo>
                    <a:pt x="2602" y="17072"/>
                    <a:pt x="3903" y="21475"/>
                    <a:pt x="4904" y="24044"/>
                  </a:cubicBezTo>
                  <a:cubicBezTo>
                    <a:pt x="7017" y="29525"/>
                    <a:pt x="11322" y="29749"/>
                    <a:pt x="12014" y="29749"/>
                  </a:cubicBezTo>
                  <a:cubicBezTo>
                    <a:pt x="12076" y="29749"/>
                    <a:pt x="12109" y="29748"/>
                    <a:pt x="12109" y="29748"/>
                  </a:cubicBezTo>
                  <a:cubicBezTo>
                    <a:pt x="12109" y="29748"/>
                    <a:pt x="13010" y="33617"/>
                    <a:pt x="13844" y="37253"/>
                  </a:cubicBezTo>
                  <a:cubicBezTo>
                    <a:pt x="14483" y="40306"/>
                    <a:pt x="17353" y="42396"/>
                    <a:pt x="20576" y="42396"/>
                  </a:cubicBezTo>
                  <a:cubicBezTo>
                    <a:pt x="21050" y="42396"/>
                    <a:pt x="21532" y="42351"/>
                    <a:pt x="22016" y="42257"/>
                  </a:cubicBezTo>
                  <a:cubicBezTo>
                    <a:pt x="25752" y="41556"/>
                    <a:pt x="28154" y="38187"/>
                    <a:pt x="27453" y="34718"/>
                  </a:cubicBezTo>
                  <a:lnTo>
                    <a:pt x="21316" y="7932"/>
                  </a:lnTo>
                  <a:cubicBezTo>
                    <a:pt x="20232" y="3163"/>
                    <a:pt x="16001" y="1"/>
                    <a:pt x="11375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4262375" y="2069175"/>
              <a:ext cx="43400" cy="38875"/>
            </a:xfrm>
            <a:custGeom>
              <a:avLst/>
              <a:gdLst/>
              <a:ahLst/>
              <a:cxnLst/>
              <a:rect l="l" t="t" r="r" b="b"/>
              <a:pathLst>
                <a:path w="1736" h="1555" extrusionOk="0">
                  <a:moveTo>
                    <a:pt x="867" y="0"/>
                  </a:moveTo>
                  <a:cubicBezTo>
                    <a:pt x="823" y="0"/>
                    <a:pt x="779" y="4"/>
                    <a:pt x="735" y="10"/>
                  </a:cubicBezTo>
                  <a:cubicBezTo>
                    <a:pt x="301" y="77"/>
                    <a:pt x="1" y="477"/>
                    <a:pt x="67" y="911"/>
                  </a:cubicBezTo>
                  <a:cubicBezTo>
                    <a:pt x="158" y="1274"/>
                    <a:pt x="495" y="1554"/>
                    <a:pt x="880" y="1554"/>
                  </a:cubicBezTo>
                  <a:cubicBezTo>
                    <a:pt x="920" y="1554"/>
                    <a:pt x="961" y="1551"/>
                    <a:pt x="1001" y="1545"/>
                  </a:cubicBezTo>
                  <a:cubicBezTo>
                    <a:pt x="1435" y="1478"/>
                    <a:pt x="1735" y="1078"/>
                    <a:pt x="1669" y="644"/>
                  </a:cubicBezTo>
                  <a:cubicBezTo>
                    <a:pt x="1579" y="255"/>
                    <a:pt x="1247" y="0"/>
                    <a:pt x="8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4249050" y="2037775"/>
              <a:ext cx="80075" cy="30150"/>
            </a:xfrm>
            <a:custGeom>
              <a:avLst/>
              <a:gdLst/>
              <a:ahLst/>
              <a:cxnLst/>
              <a:rect l="l" t="t" r="r" b="b"/>
              <a:pathLst>
                <a:path w="3203" h="1206" extrusionOk="0">
                  <a:moveTo>
                    <a:pt x="1854" y="0"/>
                  </a:moveTo>
                  <a:cubicBezTo>
                    <a:pt x="1712" y="0"/>
                    <a:pt x="1572" y="11"/>
                    <a:pt x="1434" y="32"/>
                  </a:cubicBezTo>
                  <a:cubicBezTo>
                    <a:pt x="967" y="132"/>
                    <a:pt x="567" y="366"/>
                    <a:pt x="267" y="699"/>
                  </a:cubicBezTo>
                  <a:cubicBezTo>
                    <a:pt x="67" y="966"/>
                    <a:pt x="0" y="1166"/>
                    <a:pt x="67" y="1200"/>
                  </a:cubicBezTo>
                  <a:cubicBezTo>
                    <a:pt x="74" y="1203"/>
                    <a:pt x="83" y="1205"/>
                    <a:pt x="92" y="1205"/>
                  </a:cubicBezTo>
                  <a:cubicBezTo>
                    <a:pt x="256" y="1205"/>
                    <a:pt x="747" y="690"/>
                    <a:pt x="1534" y="533"/>
                  </a:cubicBezTo>
                  <a:cubicBezTo>
                    <a:pt x="1761" y="480"/>
                    <a:pt x="1977" y="462"/>
                    <a:pt x="2172" y="462"/>
                  </a:cubicBezTo>
                  <a:cubicBezTo>
                    <a:pt x="2612" y="462"/>
                    <a:pt x="2952" y="554"/>
                    <a:pt x="3097" y="554"/>
                  </a:cubicBezTo>
                  <a:cubicBezTo>
                    <a:pt x="3135" y="554"/>
                    <a:pt x="3159" y="548"/>
                    <a:pt x="3169" y="533"/>
                  </a:cubicBezTo>
                  <a:cubicBezTo>
                    <a:pt x="3202" y="466"/>
                    <a:pt x="3069" y="299"/>
                    <a:pt x="2769" y="166"/>
                  </a:cubicBezTo>
                  <a:cubicBezTo>
                    <a:pt x="2472" y="52"/>
                    <a:pt x="2160" y="0"/>
                    <a:pt x="18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4480025" y="2030800"/>
              <a:ext cx="43400" cy="38075"/>
            </a:xfrm>
            <a:custGeom>
              <a:avLst/>
              <a:gdLst/>
              <a:ahLst/>
              <a:cxnLst/>
              <a:rect l="l" t="t" r="r" b="b"/>
              <a:pathLst>
                <a:path w="1736" h="1523" extrusionOk="0">
                  <a:moveTo>
                    <a:pt x="867" y="1"/>
                  </a:moveTo>
                  <a:cubicBezTo>
                    <a:pt x="823" y="1"/>
                    <a:pt x="779" y="4"/>
                    <a:pt x="735" y="11"/>
                  </a:cubicBezTo>
                  <a:cubicBezTo>
                    <a:pt x="301" y="44"/>
                    <a:pt x="1" y="445"/>
                    <a:pt x="101" y="878"/>
                  </a:cubicBezTo>
                  <a:cubicBezTo>
                    <a:pt x="161" y="1267"/>
                    <a:pt x="516" y="1522"/>
                    <a:pt x="902" y="1522"/>
                  </a:cubicBezTo>
                  <a:cubicBezTo>
                    <a:pt x="946" y="1522"/>
                    <a:pt x="991" y="1519"/>
                    <a:pt x="1035" y="1512"/>
                  </a:cubicBezTo>
                  <a:cubicBezTo>
                    <a:pt x="1435" y="1445"/>
                    <a:pt x="1736" y="1045"/>
                    <a:pt x="1669" y="645"/>
                  </a:cubicBezTo>
                  <a:cubicBezTo>
                    <a:pt x="1579" y="256"/>
                    <a:pt x="1247" y="1"/>
                    <a:pt x="8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4473375" y="1997175"/>
              <a:ext cx="80075" cy="30700"/>
            </a:xfrm>
            <a:custGeom>
              <a:avLst/>
              <a:gdLst/>
              <a:ahLst/>
              <a:cxnLst/>
              <a:rect l="l" t="t" r="r" b="b"/>
              <a:pathLst>
                <a:path w="3203" h="1228" extrusionOk="0">
                  <a:moveTo>
                    <a:pt x="1878" y="0"/>
                  </a:moveTo>
                  <a:cubicBezTo>
                    <a:pt x="1717" y="0"/>
                    <a:pt x="1557" y="19"/>
                    <a:pt x="1401" y="55"/>
                  </a:cubicBezTo>
                  <a:cubicBezTo>
                    <a:pt x="967" y="155"/>
                    <a:pt x="567" y="389"/>
                    <a:pt x="267" y="722"/>
                  </a:cubicBezTo>
                  <a:cubicBezTo>
                    <a:pt x="33" y="956"/>
                    <a:pt x="0" y="1189"/>
                    <a:pt x="33" y="1223"/>
                  </a:cubicBezTo>
                  <a:cubicBezTo>
                    <a:pt x="41" y="1226"/>
                    <a:pt x="49" y="1228"/>
                    <a:pt x="59" y="1228"/>
                  </a:cubicBezTo>
                  <a:cubicBezTo>
                    <a:pt x="223" y="1228"/>
                    <a:pt x="715" y="713"/>
                    <a:pt x="1535" y="555"/>
                  </a:cubicBezTo>
                  <a:cubicBezTo>
                    <a:pt x="1753" y="503"/>
                    <a:pt x="1964" y="485"/>
                    <a:pt x="2158" y="485"/>
                  </a:cubicBezTo>
                  <a:cubicBezTo>
                    <a:pt x="2595" y="485"/>
                    <a:pt x="2946" y="576"/>
                    <a:pt x="3096" y="576"/>
                  </a:cubicBezTo>
                  <a:cubicBezTo>
                    <a:pt x="3134" y="576"/>
                    <a:pt x="3159" y="570"/>
                    <a:pt x="3169" y="555"/>
                  </a:cubicBezTo>
                  <a:cubicBezTo>
                    <a:pt x="3202" y="489"/>
                    <a:pt x="3036" y="322"/>
                    <a:pt x="2735" y="189"/>
                  </a:cubicBezTo>
                  <a:cubicBezTo>
                    <a:pt x="2457" y="60"/>
                    <a:pt x="2166" y="0"/>
                    <a:pt x="1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4372450" y="2022725"/>
              <a:ext cx="59250" cy="187650"/>
            </a:xfrm>
            <a:custGeom>
              <a:avLst/>
              <a:gdLst/>
              <a:ahLst/>
              <a:cxnLst/>
              <a:rect l="l" t="t" r="r" b="b"/>
              <a:pathLst>
                <a:path w="2370" h="7506" extrusionOk="0">
                  <a:moveTo>
                    <a:pt x="1199" y="0"/>
                  </a:moveTo>
                  <a:cubicBezTo>
                    <a:pt x="1095" y="0"/>
                    <a:pt x="698" y="2055"/>
                    <a:pt x="334" y="4570"/>
                  </a:cubicBezTo>
                  <a:cubicBezTo>
                    <a:pt x="234" y="5204"/>
                    <a:pt x="134" y="5805"/>
                    <a:pt x="68" y="6372"/>
                  </a:cubicBezTo>
                  <a:cubicBezTo>
                    <a:pt x="1" y="6672"/>
                    <a:pt x="1" y="6972"/>
                    <a:pt x="134" y="7239"/>
                  </a:cubicBezTo>
                  <a:cubicBezTo>
                    <a:pt x="234" y="7406"/>
                    <a:pt x="401" y="7472"/>
                    <a:pt x="568" y="7506"/>
                  </a:cubicBezTo>
                  <a:cubicBezTo>
                    <a:pt x="668" y="7506"/>
                    <a:pt x="801" y="7506"/>
                    <a:pt x="935" y="7472"/>
                  </a:cubicBezTo>
                  <a:cubicBezTo>
                    <a:pt x="1402" y="7439"/>
                    <a:pt x="1902" y="7339"/>
                    <a:pt x="2369" y="7172"/>
                  </a:cubicBezTo>
                  <a:cubicBezTo>
                    <a:pt x="2162" y="7158"/>
                    <a:pt x="1960" y="7150"/>
                    <a:pt x="1762" y="7150"/>
                  </a:cubicBezTo>
                  <a:cubicBezTo>
                    <a:pt x="1482" y="7150"/>
                    <a:pt x="1208" y="7167"/>
                    <a:pt x="935" y="7206"/>
                  </a:cubicBezTo>
                  <a:cubicBezTo>
                    <a:pt x="857" y="7217"/>
                    <a:pt x="779" y="7224"/>
                    <a:pt x="708" y="7224"/>
                  </a:cubicBezTo>
                  <a:cubicBezTo>
                    <a:pt x="564" y="7224"/>
                    <a:pt x="446" y="7194"/>
                    <a:pt x="401" y="7106"/>
                  </a:cubicBezTo>
                  <a:cubicBezTo>
                    <a:pt x="334" y="6872"/>
                    <a:pt x="334" y="6639"/>
                    <a:pt x="401" y="6438"/>
                  </a:cubicBezTo>
                  <a:cubicBezTo>
                    <a:pt x="501" y="5871"/>
                    <a:pt x="601" y="5271"/>
                    <a:pt x="701" y="4637"/>
                  </a:cubicBezTo>
                  <a:cubicBezTo>
                    <a:pt x="1068" y="2069"/>
                    <a:pt x="1302" y="0"/>
                    <a:pt x="1202" y="0"/>
                  </a:cubicBezTo>
                  <a:cubicBezTo>
                    <a:pt x="1201" y="0"/>
                    <a:pt x="1200" y="0"/>
                    <a:pt x="11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4470875" y="2357125"/>
              <a:ext cx="195150" cy="135950"/>
            </a:xfrm>
            <a:custGeom>
              <a:avLst/>
              <a:gdLst/>
              <a:ahLst/>
              <a:cxnLst/>
              <a:rect l="l" t="t" r="r" b="b"/>
              <a:pathLst>
                <a:path w="7806" h="5438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5604" y="2035"/>
                    <a:pt x="2902" y="3403"/>
                    <a:pt x="0" y="4004"/>
                  </a:cubicBezTo>
                  <a:lnTo>
                    <a:pt x="400" y="5438"/>
                  </a:lnTo>
                  <a:cubicBezTo>
                    <a:pt x="6705" y="4671"/>
                    <a:pt x="7806" y="1"/>
                    <a:pt x="7806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4448350" y="1936775"/>
              <a:ext cx="80050" cy="19175"/>
            </a:xfrm>
            <a:custGeom>
              <a:avLst/>
              <a:gdLst/>
              <a:ahLst/>
              <a:cxnLst/>
              <a:rect l="l" t="t" r="r" b="b"/>
              <a:pathLst>
                <a:path w="3202" h="767" extrusionOk="0">
                  <a:moveTo>
                    <a:pt x="1682" y="1"/>
                  </a:moveTo>
                  <a:cubicBezTo>
                    <a:pt x="1644" y="1"/>
                    <a:pt x="1607" y="1"/>
                    <a:pt x="1568" y="3"/>
                  </a:cubicBezTo>
                  <a:cubicBezTo>
                    <a:pt x="634" y="36"/>
                    <a:pt x="0" y="470"/>
                    <a:pt x="67" y="670"/>
                  </a:cubicBezTo>
                  <a:cubicBezTo>
                    <a:pt x="91" y="742"/>
                    <a:pt x="194" y="767"/>
                    <a:pt x="354" y="767"/>
                  </a:cubicBezTo>
                  <a:cubicBezTo>
                    <a:pt x="635" y="767"/>
                    <a:pt x="1091" y="691"/>
                    <a:pt x="1602" y="670"/>
                  </a:cubicBezTo>
                  <a:cubicBezTo>
                    <a:pt x="2435" y="636"/>
                    <a:pt x="3103" y="703"/>
                    <a:pt x="3169" y="536"/>
                  </a:cubicBezTo>
                  <a:cubicBezTo>
                    <a:pt x="3201" y="376"/>
                    <a:pt x="2587" y="1"/>
                    <a:pt x="16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4229850" y="1965550"/>
              <a:ext cx="79250" cy="28600"/>
            </a:xfrm>
            <a:custGeom>
              <a:avLst/>
              <a:gdLst/>
              <a:ahLst/>
              <a:cxnLst/>
              <a:rect l="l" t="t" r="r" b="b"/>
              <a:pathLst>
                <a:path w="3170" h="1144" extrusionOk="0">
                  <a:moveTo>
                    <a:pt x="2500" y="1"/>
                  </a:moveTo>
                  <a:cubicBezTo>
                    <a:pt x="2219" y="1"/>
                    <a:pt x="1872" y="43"/>
                    <a:pt x="1502" y="153"/>
                  </a:cubicBezTo>
                  <a:cubicBezTo>
                    <a:pt x="568" y="419"/>
                    <a:pt x="1" y="920"/>
                    <a:pt x="101" y="1087"/>
                  </a:cubicBezTo>
                  <a:cubicBezTo>
                    <a:pt x="117" y="1126"/>
                    <a:pt x="168" y="1143"/>
                    <a:pt x="247" y="1143"/>
                  </a:cubicBezTo>
                  <a:cubicBezTo>
                    <a:pt x="504" y="1143"/>
                    <a:pt x="1057" y="965"/>
                    <a:pt x="1669" y="786"/>
                  </a:cubicBezTo>
                  <a:cubicBezTo>
                    <a:pt x="2503" y="520"/>
                    <a:pt x="3170" y="353"/>
                    <a:pt x="3170" y="186"/>
                  </a:cubicBezTo>
                  <a:cubicBezTo>
                    <a:pt x="3170" y="88"/>
                    <a:pt x="2903" y="1"/>
                    <a:pt x="25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4093925" y="1574875"/>
              <a:ext cx="1010750" cy="952400"/>
            </a:xfrm>
            <a:custGeom>
              <a:avLst/>
              <a:gdLst/>
              <a:ahLst/>
              <a:cxnLst/>
              <a:rect l="l" t="t" r="r" b="b"/>
              <a:pathLst>
                <a:path w="40430" h="38096" extrusionOk="0">
                  <a:moveTo>
                    <a:pt x="14934" y="1"/>
                  </a:moveTo>
                  <a:cubicBezTo>
                    <a:pt x="13354" y="1"/>
                    <a:pt x="11859" y="422"/>
                    <a:pt x="10642" y="1436"/>
                  </a:cubicBezTo>
                  <a:cubicBezTo>
                    <a:pt x="9040" y="2737"/>
                    <a:pt x="8106" y="2937"/>
                    <a:pt x="6705" y="5172"/>
                  </a:cubicBezTo>
                  <a:cubicBezTo>
                    <a:pt x="6705" y="5172"/>
                    <a:pt x="5004" y="5772"/>
                    <a:pt x="4137" y="6173"/>
                  </a:cubicBezTo>
                  <a:cubicBezTo>
                    <a:pt x="1101" y="7540"/>
                    <a:pt x="1" y="11510"/>
                    <a:pt x="301" y="14078"/>
                  </a:cubicBezTo>
                  <a:cubicBezTo>
                    <a:pt x="1035" y="20049"/>
                    <a:pt x="4671" y="20817"/>
                    <a:pt x="6072" y="24619"/>
                  </a:cubicBezTo>
                  <a:cubicBezTo>
                    <a:pt x="6072" y="24619"/>
                    <a:pt x="4370" y="16347"/>
                    <a:pt x="4504" y="14045"/>
                  </a:cubicBezTo>
                  <a:cubicBezTo>
                    <a:pt x="4671" y="12377"/>
                    <a:pt x="5438" y="10809"/>
                    <a:pt x="6639" y="9608"/>
                  </a:cubicBezTo>
                  <a:cubicBezTo>
                    <a:pt x="6967" y="9554"/>
                    <a:pt x="7275" y="9527"/>
                    <a:pt x="7564" y="9527"/>
                  </a:cubicBezTo>
                  <a:cubicBezTo>
                    <a:pt x="9389" y="9527"/>
                    <a:pt x="10495" y="10587"/>
                    <a:pt x="11676" y="12344"/>
                  </a:cubicBezTo>
                  <a:cubicBezTo>
                    <a:pt x="13077" y="14345"/>
                    <a:pt x="13977" y="15980"/>
                    <a:pt x="16212" y="16914"/>
                  </a:cubicBezTo>
                  <a:cubicBezTo>
                    <a:pt x="17659" y="17502"/>
                    <a:pt x="18999" y="18580"/>
                    <a:pt x="20616" y="18580"/>
                  </a:cubicBezTo>
                  <a:cubicBezTo>
                    <a:pt x="21385" y="18580"/>
                    <a:pt x="22216" y="18336"/>
                    <a:pt x="23150" y="17681"/>
                  </a:cubicBezTo>
                  <a:cubicBezTo>
                    <a:pt x="24051" y="18682"/>
                    <a:pt x="24652" y="19983"/>
                    <a:pt x="24852" y="21350"/>
                  </a:cubicBezTo>
                  <a:cubicBezTo>
                    <a:pt x="25052" y="23418"/>
                    <a:pt x="23017" y="24586"/>
                    <a:pt x="24518" y="27788"/>
                  </a:cubicBezTo>
                  <a:cubicBezTo>
                    <a:pt x="26019" y="30990"/>
                    <a:pt x="28821" y="33159"/>
                    <a:pt x="29121" y="34426"/>
                  </a:cubicBezTo>
                  <a:lnTo>
                    <a:pt x="40429" y="38096"/>
                  </a:lnTo>
                  <a:cubicBezTo>
                    <a:pt x="40429" y="38096"/>
                    <a:pt x="37094" y="34426"/>
                    <a:pt x="37361" y="30190"/>
                  </a:cubicBezTo>
                  <a:cubicBezTo>
                    <a:pt x="37627" y="25987"/>
                    <a:pt x="36327" y="23252"/>
                    <a:pt x="33958" y="22284"/>
                  </a:cubicBezTo>
                  <a:cubicBezTo>
                    <a:pt x="32290" y="21584"/>
                    <a:pt x="31657" y="19883"/>
                    <a:pt x="31390" y="18482"/>
                  </a:cubicBezTo>
                  <a:cubicBezTo>
                    <a:pt x="30989" y="16080"/>
                    <a:pt x="30289" y="13745"/>
                    <a:pt x="29288" y="11543"/>
                  </a:cubicBezTo>
                  <a:cubicBezTo>
                    <a:pt x="27820" y="8374"/>
                    <a:pt x="25886" y="5105"/>
                    <a:pt x="23150" y="3070"/>
                  </a:cubicBezTo>
                  <a:cubicBezTo>
                    <a:pt x="20880" y="1357"/>
                    <a:pt x="17770" y="1"/>
                    <a:pt x="149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4469200" y="2226875"/>
              <a:ext cx="58400" cy="38900"/>
            </a:xfrm>
            <a:custGeom>
              <a:avLst/>
              <a:gdLst/>
              <a:ahLst/>
              <a:cxnLst/>
              <a:rect l="l" t="t" r="r" b="b"/>
              <a:pathLst>
                <a:path w="2336" h="1556" extrusionOk="0">
                  <a:moveTo>
                    <a:pt x="1225" y="1"/>
                  </a:moveTo>
                  <a:cubicBezTo>
                    <a:pt x="1184" y="1"/>
                    <a:pt x="1143" y="3"/>
                    <a:pt x="1101" y="7"/>
                  </a:cubicBezTo>
                  <a:cubicBezTo>
                    <a:pt x="667" y="40"/>
                    <a:pt x="267" y="307"/>
                    <a:pt x="67" y="707"/>
                  </a:cubicBezTo>
                  <a:lnTo>
                    <a:pt x="34" y="741"/>
                  </a:lnTo>
                  <a:cubicBezTo>
                    <a:pt x="0" y="841"/>
                    <a:pt x="0" y="941"/>
                    <a:pt x="67" y="1008"/>
                  </a:cubicBezTo>
                  <a:cubicBezTo>
                    <a:pt x="134" y="1074"/>
                    <a:pt x="234" y="1141"/>
                    <a:pt x="334" y="1174"/>
                  </a:cubicBezTo>
                  <a:cubicBezTo>
                    <a:pt x="634" y="1375"/>
                    <a:pt x="968" y="1475"/>
                    <a:pt x="1335" y="1541"/>
                  </a:cubicBezTo>
                  <a:cubicBezTo>
                    <a:pt x="1389" y="1551"/>
                    <a:pt x="1442" y="1556"/>
                    <a:pt x="1494" y="1556"/>
                  </a:cubicBezTo>
                  <a:cubicBezTo>
                    <a:pt x="1796" y="1556"/>
                    <a:pt x="2060" y="1397"/>
                    <a:pt x="2202" y="1141"/>
                  </a:cubicBezTo>
                  <a:cubicBezTo>
                    <a:pt x="2335" y="841"/>
                    <a:pt x="2235" y="507"/>
                    <a:pt x="2002" y="307"/>
                  </a:cubicBezTo>
                  <a:cubicBezTo>
                    <a:pt x="1768" y="103"/>
                    <a:pt x="1509" y="1"/>
                    <a:pt x="1225" y="1"/>
                  </a:cubicBez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4461700" y="2205350"/>
              <a:ext cx="53375" cy="60575"/>
            </a:xfrm>
            <a:custGeom>
              <a:avLst/>
              <a:gdLst/>
              <a:ahLst/>
              <a:cxnLst/>
              <a:rect l="l" t="t" r="r" b="b"/>
              <a:pathLst>
                <a:path w="2135" h="2423" extrusionOk="0">
                  <a:moveTo>
                    <a:pt x="1901" y="1"/>
                  </a:moveTo>
                  <a:cubicBezTo>
                    <a:pt x="1768" y="1"/>
                    <a:pt x="1935" y="801"/>
                    <a:pt x="1368" y="1468"/>
                  </a:cubicBezTo>
                  <a:cubicBezTo>
                    <a:pt x="834" y="2169"/>
                    <a:pt x="0" y="2236"/>
                    <a:pt x="0" y="2336"/>
                  </a:cubicBezTo>
                  <a:cubicBezTo>
                    <a:pt x="21" y="2399"/>
                    <a:pt x="109" y="2422"/>
                    <a:pt x="256" y="2422"/>
                  </a:cubicBezTo>
                  <a:cubicBezTo>
                    <a:pt x="341" y="2422"/>
                    <a:pt x="445" y="2415"/>
                    <a:pt x="567" y="2402"/>
                  </a:cubicBezTo>
                  <a:cubicBezTo>
                    <a:pt x="1034" y="2302"/>
                    <a:pt x="1434" y="2069"/>
                    <a:pt x="1735" y="1702"/>
                  </a:cubicBezTo>
                  <a:cubicBezTo>
                    <a:pt x="2002" y="1368"/>
                    <a:pt x="2135" y="935"/>
                    <a:pt x="2102" y="501"/>
                  </a:cubicBezTo>
                  <a:cubicBezTo>
                    <a:pt x="2068" y="167"/>
                    <a:pt x="1935" y="1"/>
                    <a:pt x="19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4702700" y="2263725"/>
              <a:ext cx="423650" cy="653525"/>
            </a:xfrm>
            <a:custGeom>
              <a:avLst/>
              <a:gdLst/>
              <a:ahLst/>
              <a:cxnLst/>
              <a:rect l="l" t="t" r="r" b="b"/>
              <a:pathLst>
                <a:path w="16946" h="26141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802" y="1669"/>
                    <a:pt x="2435" y="4104"/>
                    <a:pt x="1835" y="6405"/>
                  </a:cubicBezTo>
                  <a:cubicBezTo>
                    <a:pt x="1401" y="7840"/>
                    <a:pt x="467" y="9141"/>
                    <a:pt x="267" y="10675"/>
                  </a:cubicBezTo>
                  <a:cubicBezTo>
                    <a:pt x="0" y="12510"/>
                    <a:pt x="834" y="14278"/>
                    <a:pt x="1535" y="15979"/>
                  </a:cubicBezTo>
                  <a:cubicBezTo>
                    <a:pt x="2235" y="17713"/>
                    <a:pt x="2836" y="19681"/>
                    <a:pt x="2102" y="21349"/>
                  </a:cubicBezTo>
                  <a:cubicBezTo>
                    <a:pt x="1768" y="22083"/>
                    <a:pt x="1268" y="22684"/>
                    <a:pt x="934" y="23384"/>
                  </a:cubicBezTo>
                  <a:cubicBezTo>
                    <a:pt x="601" y="24085"/>
                    <a:pt x="534" y="25019"/>
                    <a:pt x="1101" y="25552"/>
                  </a:cubicBezTo>
                  <a:cubicBezTo>
                    <a:pt x="1501" y="25919"/>
                    <a:pt x="2035" y="26086"/>
                    <a:pt x="2569" y="26119"/>
                  </a:cubicBezTo>
                  <a:cubicBezTo>
                    <a:pt x="2790" y="26134"/>
                    <a:pt x="3011" y="26141"/>
                    <a:pt x="3230" y="26141"/>
                  </a:cubicBezTo>
                  <a:cubicBezTo>
                    <a:pt x="7086" y="26141"/>
                    <a:pt x="10670" y="23950"/>
                    <a:pt x="12342" y="20415"/>
                  </a:cubicBezTo>
                  <a:lnTo>
                    <a:pt x="13176" y="22250"/>
                  </a:lnTo>
                  <a:cubicBezTo>
                    <a:pt x="16946" y="16579"/>
                    <a:pt x="16212" y="9107"/>
                    <a:pt x="11509" y="4237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4642650" y="2007000"/>
              <a:ext cx="135775" cy="148325"/>
            </a:xfrm>
            <a:custGeom>
              <a:avLst/>
              <a:gdLst/>
              <a:ahLst/>
              <a:cxnLst/>
              <a:rect l="l" t="t" r="r" b="b"/>
              <a:pathLst>
                <a:path w="5431" h="5933" extrusionOk="0">
                  <a:moveTo>
                    <a:pt x="1977" y="0"/>
                  </a:moveTo>
                  <a:cubicBezTo>
                    <a:pt x="1705" y="0"/>
                    <a:pt x="1451" y="42"/>
                    <a:pt x="1235" y="96"/>
                  </a:cubicBezTo>
                  <a:cubicBezTo>
                    <a:pt x="835" y="196"/>
                    <a:pt x="1" y="1230"/>
                    <a:pt x="101" y="1630"/>
                  </a:cubicBezTo>
                  <a:cubicBezTo>
                    <a:pt x="401" y="3098"/>
                    <a:pt x="1735" y="5800"/>
                    <a:pt x="1802" y="5900"/>
                  </a:cubicBezTo>
                  <a:cubicBezTo>
                    <a:pt x="1807" y="5916"/>
                    <a:pt x="1912" y="5932"/>
                    <a:pt x="2079" y="5932"/>
                  </a:cubicBezTo>
                  <a:cubicBezTo>
                    <a:pt x="2935" y="5932"/>
                    <a:pt x="5431" y="5502"/>
                    <a:pt x="4537" y="2431"/>
                  </a:cubicBezTo>
                  <a:cubicBezTo>
                    <a:pt x="3973" y="457"/>
                    <a:pt x="2878" y="0"/>
                    <a:pt x="1977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4686850" y="2035125"/>
              <a:ext cx="49225" cy="82725"/>
            </a:xfrm>
            <a:custGeom>
              <a:avLst/>
              <a:gdLst/>
              <a:ahLst/>
              <a:cxnLst/>
              <a:rect l="l" t="t" r="r" b="b"/>
              <a:pathLst>
                <a:path w="1969" h="3309" extrusionOk="0">
                  <a:moveTo>
                    <a:pt x="487" y="1"/>
                  </a:moveTo>
                  <a:cubicBezTo>
                    <a:pt x="458" y="1"/>
                    <a:pt x="429" y="2"/>
                    <a:pt x="401" y="5"/>
                  </a:cubicBezTo>
                  <a:cubicBezTo>
                    <a:pt x="267" y="38"/>
                    <a:pt x="167" y="105"/>
                    <a:pt x="101" y="205"/>
                  </a:cubicBezTo>
                  <a:cubicBezTo>
                    <a:pt x="34" y="272"/>
                    <a:pt x="1" y="372"/>
                    <a:pt x="1" y="472"/>
                  </a:cubicBezTo>
                  <a:cubicBezTo>
                    <a:pt x="34" y="639"/>
                    <a:pt x="101" y="672"/>
                    <a:pt x="134" y="672"/>
                  </a:cubicBezTo>
                  <a:cubicBezTo>
                    <a:pt x="134" y="672"/>
                    <a:pt x="101" y="605"/>
                    <a:pt x="134" y="472"/>
                  </a:cubicBezTo>
                  <a:cubicBezTo>
                    <a:pt x="134" y="305"/>
                    <a:pt x="301" y="205"/>
                    <a:pt x="434" y="205"/>
                  </a:cubicBezTo>
                  <a:cubicBezTo>
                    <a:pt x="701" y="205"/>
                    <a:pt x="935" y="338"/>
                    <a:pt x="1068" y="539"/>
                  </a:cubicBezTo>
                  <a:cubicBezTo>
                    <a:pt x="1268" y="805"/>
                    <a:pt x="1435" y="1106"/>
                    <a:pt x="1502" y="1406"/>
                  </a:cubicBezTo>
                  <a:cubicBezTo>
                    <a:pt x="1668" y="2073"/>
                    <a:pt x="1535" y="2773"/>
                    <a:pt x="1168" y="3040"/>
                  </a:cubicBezTo>
                  <a:cubicBezTo>
                    <a:pt x="1035" y="3140"/>
                    <a:pt x="868" y="3174"/>
                    <a:pt x="701" y="3174"/>
                  </a:cubicBezTo>
                  <a:cubicBezTo>
                    <a:pt x="568" y="3140"/>
                    <a:pt x="501" y="3107"/>
                    <a:pt x="501" y="3107"/>
                  </a:cubicBezTo>
                  <a:lnTo>
                    <a:pt x="501" y="3107"/>
                  </a:lnTo>
                  <a:cubicBezTo>
                    <a:pt x="501" y="3140"/>
                    <a:pt x="534" y="3207"/>
                    <a:pt x="668" y="3274"/>
                  </a:cubicBezTo>
                  <a:cubicBezTo>
                    <a:pt x="739" y="3297"/>
                    <a:pt x="814" y="3309"/>
                    <a:pt x="890" y="3309"/>
                  </a:cubicBezTo>
                  <a:cubicBezTo>
                    <a:pt x="1029" y="3309"/>
                    <a:pt x="1172" y="3272"/>
                    <a:pt x="1301" y="3207"/>
                  </a:cubicBezTo>
                  <a:cubicBezTo>
                    <a:pt x="1768" y="2874"/>
                    <a:pt x="1969" y="2073"/>
                    <a:pt x="1768" y="1339"/>
                  </a:cubicBezTo>
                  <a:cubicBezTo>
                    <a:pt x="1668" y="972"/>
                    <a:pt x="1502" y="672"/>
                    <a:pt x="1235" y="372"/>
                  </a:cubicBezTo>
                  <a:cubicBezTo>
                    <a:pt x="1082" y="158"/>
                    <a:pt x="790" y="1"/>
                    <a:pt x="487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4256550" y="1746025"/>
              <a:ext cx="888975" cy="564425"/>
            </a:xfrm>
            <a:custGeom>
              <a:avLst/>
              <a:gdLst/>
              <a:ahLst/>
              <a:cxnLst/>
              <a:rect l="l" t="t" r="r" b="b"/>
              <a:pathLst>
                <a:path w="35559" h="22577" extrusionOk="0">
                  <a:moveTo>
                    <a:pt x="2799" y="1"/>
                  </a:moveTo>
                  <a:cubicBezTo>
                    <a:pt x="2386" y="1"/>
                    <a:pt x="1972" y="50"/>
                    <a:pt x="1568" y="161"/>
                  </a:cubicBezTo>
                  <a:cubicBezTo>
                    <a:pt x="1101" y="261"/>
                    <a:pt x="701" y="461"/>
                    <a:pt x="334" y="761"/>
                  </a:cubicBezTo>
                  <a:cubicBezTo>
                    <a:pt x="67" y="961"/>
                    <a:pt x="0" y="1095"/>
                    <a:pt x="0" y="1128"/>
                  </a:cubicBezTo>
                  <a:cubicBezTo>
                    <a:pt x="6" y="1134"/>
                    <a:pt x="15" y="1136"/>
                    <a:pt x="26" y="1136"/>
                  </a:cubicBezTo>
                  <a:cubicBezTo>
                    <a:pt x="83" y="1136"/>
                    <a:pt x="213" y="1072"/>
                    <a:pt x="434" y="961"/>
                  </a:cubicBezTo>
                  <a:cubicBezTo>
                    <a:pt x="834" y="761"/>
                    <a:pt x="1234" y="628"/>
                    <a:pt x="1668" y="561"/>
                  </a:cubicBezTo>
                  <a:cubicBezTo>
                    <a:pt x="1866" y="540"/>
                    <a:pt x="2064" y="529"/>
                    <a:pt x="2262" y="529"/>
                  </a:cubicBezTo>
                  <a:cubicBezTo>
                    <a:pt x="3633" y="529"/>
                    <a:pt x="4984" y="1029"/>
                    <a:pt x="6005" y="1962"/>
                  </a:cubicBezTo>
                  <a:cubicBezTo>
                    <a:pt x="6872" y="2696"/>
                    <a:pt x="7639" y="3496"/>
                    <a:pt x="8306" y="4397"/>
                  </a:cubicBezTo>
                  <a:cubicBezTo>
                    <a:pt x="9107" y="5464"/>
                    <a:pt x="10007" y="6432"/>
                    <a:pt x="11008" y="7366"/>
                  </a:cubicBezTo>
                  <a:cubicBezTo>
                    <a:pt x="11542" y="7866"/>
                    <a:pt x="12176" y="8266"/>
                    <a:pt x="12843" y="8600"/>
                  </a:cubicBezTo>
                  <a:cubicBezTo>
                    <a:pt x="13577" y="8967"/>
                    <a:pt x="14377" y="9167"/>
                    <a:pt x="15178" y="9234"/>
                  </a:cubicBezTo>
                  <a:cubicBezTo>
                    <a:pt x="15418" y="9254"/>
                    <a:pt x="15657" y="9263"/>
                    <a:pt x="15897" y="9263"/>
                  </a:cubicBezTo>
                  <a:cubicBezTo>
                    <a:pt x="17256" y="9263"/>
                    <a:pt x="18605" y="8980"/>
                    <a:pt x="19881" y="8867"/>
                  </a:cubicBezTo>
                  <a:cubicBezTo>
                    <a:pt x="20135" y="8850"/>
                    <a:pt x="20388" y="8841"/>
                    <a:pt x="20639" y="8841"/>
                  </a:cubicBezTo>
                  <a:cubicBezTo>
                    <a:pt x="21907" y="8841"/>
                    <a:pt x="23110" y="9077"/>
                    <a:pt x="23917" y="9801"/>
                  </a:cubicBezTo>
                  <a:cubicBezTo>
                    <a:pt x="24384" y="10268"/>
                    <a:pt x="24751" y="10802"/>
                    <a:pt x="24985" y="11435"/>
                  </a:cubicBezTo>
                  <a:cubicBezTo>
                    <a:pt x="25252" y="12069"/>
                    <a:pt x="25418" y="12736"/>
                    <a:pt x="25652" y="13403"/>
                  </a:cubicBezTo>
                  <a:cubicBezTo>
                    <a:pt x="25885" y="14104"/>
                    <a:pt x="26186" y="14771"/>
                    <a:pt x="26619" y="15338"/>
                  </a:cubicBezTo>
                  <a:cubicBezTo>
                    <a:pt x="27020" y="15905"/>
                    <a:pt x="27553" y="16372"/>
                    <a:pt x="28154" y="16739"/>
                  </a:cubicBezTo>
                  <a:cubicBezTo>
                    <a:pt x="29188" y="17273"/>
                    <a:pt x="30289" y="17740"/>
                    <a:pt x="31389" y="18073"/>
                  </a:cubicBezTo>
                  <a:cubicBezTo>
                    <a:pt x="32257" y="18340"/>
                    <a:pt x="33091" y="18741"/>
                    <a:pt x="33824" y="19274"/>
                  </a:cubicBezTo>
                  <a:cubicBezTo>
                    <a:pt x="34358" y="19675"/>
                    <a:pt x="34758" y="20208"/>
                    <a:pt x="35025" y="20842"/>
                  </a:cubicBezTo>
                  <a:cubicBezTo>
                    <a:pt x="35192" y="21242"/>
                    <a:pt x="35259" y="21676"/>
                    <a:pt x="35259" y="22076"/>
                  </a:cubicBezTo>
                  <a:cubicBezTo>
                    <a:pt x="35259" y="22377"/>
                    <a:pt x="35225" y="22577"/>
                    <a:pt x="35259" y="22577"/>
                  </a:cubicBezTo>
                  <a:cubicBezTo>
                    <a:pt x="35292" y="22577"/>
                    <a:pt x="35392" y="22443"/>
                    <a:pt x="35459" y="22143"/>
                  </a:cubicBezTo>
                  <a:cubicBezTo>
                    <a:pt x="35559" y="21643"/>
                    <a:pt x="35559" y="21176"/>
                    <a:pt x="35392" y="20709"/>
                  </a:cubicBezTo>
                  <a:cubicBezTo>
                    <a:pt x="35192" y="19975"/>
                    <a:pt x="34758" y="19341"/>
                    <a:pt x="34191" y="18841"/>
                  </a:cubicBezTo>
                  <a:cubicBezTo>
                    <a:pt x="33424" y="18207"/>
                    <a:pt x="32590" y="17707"/>
                    <a:pt x="31656" y="17373"/>
                  </a:cubicBezTo>
                  <a:cubicBezTo>
                    <a:pt x="30622" y="17006"/>
                    <a:pt x="29588" y="16539"/>
                    <a:pt x="28621" y="15972"/>
                  </a:cubicBezTo>
                  <a:cubicBezTo>
                    <a:pt x="28120" y="15672"/>
                    <a:pt x="27720" y="15271"/>
                    <a:pt x="27386" y="14804"/>
                  </a:cubicBezTo>
                  <a:cubicBezTo>
                    <a:pt x="27020" y="14271"/>
                    <a:pt x="26753" y="13704"/>
                    <a:pt x="26586" y="13103"/>
                  </a:cubicBezTo>
                  <a:cubicBezTo>
                    <a:pt x="26386" y="12469"/>
                    <a:pt x="26219" y="11769"/>
                    <a:pt x="25919" y="11068"/>
                  </a:cubicBezTo>
                  <a:cubicBezTo>
                    <a:pt x="25652" y="10268"/>
                    <a:pt x="25185" y="9567"/>
                    <a:pt x="24584" y="9034"/>
                  </a:cubicBezTo>
                  <a:cubicBezTo>
                    <a:pt x="23951" y="8467"/>
                    <a:pt x="23150" y="8066"/>
                    <a:pt x="22283" y="7933"/>
                  </a:cubicBezTo>
                  <a:cubicBezTo>
                    <a:pt x="21736" y="7819"/>
                    <a:pt x="21158" y="7767"/>
                    <a:pt x="20580" y="7767"/>
                  </a:cubicBezTo>
                  <a:cubicBezTo>
                    <a:pt x="20312" y="7767"/>
                    <a:pt x="20045" y="7778"/>
                    <a:pt x="19781" y="7799"/>
                  </a:cubicBezTo>
                  <a:cubicBezTo>
                    <a:pt x="18339" y="7917"/>
                    <a:pt x="17000" y="8217"/>
                    <a:pt x="15743" y="8217"/>
                  </a:cubicBezTo>
                  <a:cubicBezTo>
                    <a:pt x="15575" y="8217"/>
                    <a:pt x="15409" y="8211"/>
                    <a:pt x="15244" y="8200"/>
                  </a:cubicBezTo>
                  <a:cubicBezTo>
                    <a:pt x="13877" y="8066"/>
                    <a:pt x="12609" y="7499"/>
                    <a:pt x="11642" y="6599"/>
                  </a:cubicBezTo>
                  <a:cubicBezTo>
                    <a:pt x="10675" y="5731"/>
                    <a:pt x="9774" y="4797"/>
                    <a:pt x="8973" y="3797"/>
                  </a:cubicBezTo>
                  <a:cubicBezTo>
                    <a:pt x="8239" y="2896"/>
                    <a:pt x="7406" y="2095"/>
                    <a:pt x="6472" y="1361"/>
                  </a:cubicBezTo>
                  <a:cubicBezTo>
                    <a:pt x="5704" y="761"/>
                    <a:pt x="4770" y="327"/>
                    <a:pt x="3803" y="94"/>
                  </a:cubicBezTo>
                  <a:cubicBezTo>
                    <a:pt x="3473" y="34"/>
                    <a:pt x="3137" y="1"/>
                    <a:pt x="27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4560925" y="1471525"/>
              <a:ext cx="191825" cy="187525"/>
            </a:xfrm>
            <a:custGeom>
              <a:avLst/>
              <a:gdLst/>
              <a:ahLst/>
              <a:cxnLst/>
              <a:rect l="l" t="t" r="r" b="b"/>
              <a:pathLst>
                <a:path w="7673" h="7501" extrusionOk="0">
                  <a:moveTo>
                    <a:pt x="3070" y="1"/>
                  </a:moveTo>
                  <a:cubicBezTo>
                    <a:pt x="2505" y="1"/>
                    <a:pt x="1966" y="145"/>
                    <a:pt x="1468" y="433"/>
                  </a:cubicBezTo>
                  <a:cubicBezTo>
                    <a:pt x="568" y="1033"/>
                    <a:pt x="1" y="2034"/>
                    <a:pt x="1" y="3102"/>
                  </a:cubicBezTo>
                  <a:cubicBezTo>
                    <a:pt x="1" y="4202"/>
                    <a:pt x="468" y="5203"/>
                    <a:pt x="1235" y="5970"/>
                  </a:cubicBezTo>
                  <a:lnTo>
                    <a:pt x="368" y="6270"/>
                  </a:lnTo>
                  <a:cubicBezTo>
                    <a:pt x="1126" y="7100"/>
                    <a:pt x="2141" y="7500"/>
                    <a:pt x="3146" y="7500"/>
                  </a:cubicBezTo>
                  <a:cubicBezTo>
                    <a:pt x="4485" y="7500"/>
                    <a:pt x="5805" y="6790"/>
                    <a:pt x="6472" y="5437"/>
                  </a:cubicBezTo>
                  <a:cubicBezTo>
                    <a:pt x="7673" y="3102"/>
                    <a:pt x="6138" y="300"/>
                    <a:pt x="3536" y="33"/>
                  </a:cubicBezTo>
                  <a:cubicBezTo>
                    <a:pt x="3379" y="11"/>
                    <a:pt x="3224" y="1"/>
                    <a:pt x="30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4570100" y="1592425"/>
              <a:ext cx="112600" cy="55375"/>
            </a:xfrm>
            <a:custGeom>
              <a:avLst/>
              <a:gdLst/>
              <a:ahLst/>
              <a:cxnLst/>
              <a:rect l="l" t="t" r="r" b="b"/>
              <a:pathLst>
                <a:path w="4504" h="2215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234"/>
                    <a:pt x="234" y="467"/>
                    <a:pt x="434" y="634"/>
                  </a:cubicBezTo>
                  <a:cubicBezTo>
                    <a:pt x="868" y="1068"/>
                    <a:pt x="1368" y="1468"/>
                    <a:pt x="1935" y="1735"/>
                  </a:cubicBezTo>
                  <a:cubicBezTo>
                    <a:pt x="2502" y="2002"/>
                    <a:pt x="3136" y="2135"/>
                    <a:pt x="3737" y="2202"/>
                  </a:cubicBezTo>
                  <a:cubicBezTo>
                    <a:pt x="3808" y="2211"/>
                    <a:pt x="3880" y="2215"/>
                    <a:pt x="3950" y="2215"/>
                  </a:cubicBezTo>
                  <a:cubicBezTo>
                    <a:pt x="4144" y="2215"/>
                    <a:pt x="4333" y="2184"/>
                    <a:pt x="4504" y="2135"/>
                  </a:cubicBezTo>
                  <a:cubicBezTo>
                    <a:pt x="2769" y="2068"/>
                    <a:pt x="1168" y="1301"/>
                    <a:pt x="1" y="0"/>
                  </a:cubicBez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4135625" y="1770250"/>
              <a:ext cx="110925" cy="364250"/>
            </a:xfrm>
            <a:custGeom>
              <a:avLst/>
              <a:gdLst/>
              <a:ahLst/>
              <a:cxnLst/>
              <a:rect l="l" t="t" r="r" b="b"/>
              <a:pathLst>
                <a:path w="4437" h="14570" extrusionOk="0">
                  <a:moveTo>
                    <a:pt x="4404" y="1"/>
                  </a:moveTo>
                  <a:cubicBezTo>
                    <a:pt x="4379" y="1"/>
                    <a:pt x="4337" y="9"/>
                    <a:pt x="4270" y="26"/>
                  </a:cubicBezTo>
                  <a:cubicBezTo>
                    <a:pt x="4103" y="26"/>
                    <a:pt x="3937" y="59"/>
                    <a:pt x="3770" y="126"/>
                  </a:cubicBezTo>
                  <a:cubicBezTo>
                    <a:pt x="3169" y="292"/>
                    <a:pt x="2602" y="559"/>
                    <a:pt x="2102" y="960"/>
                  </a:cubicBezTo>
                  <a:cubicBezTo>
                    <a:pt x="1368" y="1527"/>
                    <a:pt x="801" y="2260"/>
                    <a:pt x="434" y="3094"/>
                  </a:cubicBezTo>
                  <a:cubicBezTo>
                    <a:pt x="201" y="3595"/>
                    <a:pt x="67" y="4128"/>
                    <a:pt x="34" y="4696"/>
                  </a:cubicBezTo>
                  <a:cubicBezTo>
                    <a:pt x="0" y="5263"/>
                    <a:pt x="67" y="5863"/>
                    <a:pt x="201" y="6430"/>
                  </a:cubicBezTo>
                  <a:cubicBezTo>
                    <a:pt x="467" y="7498"/>
                    <a:pt x="834" y="8565"/>
                    <a:pt x="1335" y="9566"/>
                  </a:cubicBezTo>
                  <a:cubicBezTo>
                    <a:pt x="1702" y="10400"/>
                    <a:pt x="2035" y="11234"/>
                    <a:pt x="2302" y="12101"/>
                  </a:cubicBezTo>
                  <a:cubicBezTo>
                    <a:pt x="2436" y="12701"/>
                    <a:pt x="2536" y="13302"/>
                    <a:pt x="2536" y="13902"/>
                  </a:cubicBezTo>
                  <a:cubicBezTo>
                    <a:pt x="2536" y="14102"/>
                    <a:pt x="2502" y="14336"/>
                    <a:pt x="2502" y="14569"/>
                  </a:cubicBezTo>
                  <a:cubicBezTo>
                    <a:pt x="2536" y="14569"/>
                    <a:pt x="2569" y="14503"/>
                    <a:pt x="2569" y="14369"/>
                  </a:cubicBezTo>
                  <a:cubicBezTo>
                    <a:pt x="2602" y="14269"/>
                    <a:pt x="2636" y="14102"/>
                    <a:pt x="2636" y="13869"/>
                  </a:cubicBezTo>
                  <a:cubicBezTo>
                    <a:pt x="2669" y="13268"/>
                    <a:pt x="2602" y="12635"/>
                    <a:pt x="2469" y="12034"/>
                  </a:cubicBezTo>
                  <a:cubicBezTo>
                    <a:pt x="2202" y="11167"/>
                    <a:pt x="1902" y="10300"/>
                    <a:pt x="1535" y="9499"/>
                  </a:cubicBezTo>
                  <a:cubicBezTo>
                    <a:pt x="1068" y="8498"/>
                    <a:pt x="701" y="7431"/>
                    <a:pt x="401" y="6363"/>
                  </a:cubicBezTo>
                  <a:cubicBezTo>
                    <a:pt x="301" y="5830"/>
                    <a:pt x="234" y="5263"/>
                    <a:pt x="267" y="4696"/>
                  </a:cubicBezTo>
                  <a:cubicBezTo>
                    <a:pt x="301" y="4195"/>
                    <a:pt x="401" y="3661"/>
                    <a:pt x="634" y="3194"/>
                  </a:cubicBezTo>
                  <a:cubicBezTo>
                    <a:pt x="1201" y="1793"/>
                    <a:pt x="2369" y="693"/>
                    <a:pt x="3803" y="226"/>
                  </a:cubicBezTo>
                  <a:cubicBezTo>
                    <a:pt x="4203" y="59"/>
                    <a:pt x="4437" y="59"/>
                    <a:pt x="4437" y="26"/>
                  </a:cubicBezTo>
                  <a:cubicBezTo>
                    <a:pt x="4437" y="9"/>
                    <a:pt x="4429" y="1"/>
                    <a:pt x="44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4183150" y="2220375"/>
              <a:ext cx="111775" cy="658825"/>
            </a:xfrm>
            <a:custGeom>
              <a:avLst/>
              <a:gdLst/>
              <a:ahLst/>
              <a:cxnLst/>
              <a:rect l="l" t="t" r="r" b="b"/>
              <a:pathLst>
                <a:path w="4471" h="26353" extrusionOk="0">
                  <a:moveTo>
                    <a:pt x="1769" y="0"/>
                  </a:moveTo>
                  <a:cubicBezTo>
                    <a:pt x="1735" y="0"/>
                    <a:pt x="1802" y="367"/>
                    <a:pt x="1869" y="1101"/>
                  </a:cubicBezTo>
                  <a:cubicBezTo>
                    <a:pt x="1936" y="2068"/>
                    <a:pt x="1936" y="3069"/>
                    <a:pt x="1869" y="4070"/>
                  </a:cubicBezTo>
                  <a:cubicBezTo>
                    <a:pt x="1735" y="5537"/>
                    <a:pt x="1535" y="7005"/>
                    <a:pt x="1235" y="8439"/>
                  </a:cubicBezTo>
                  <a:cubicBezTo>
                    <a:pt x="935" y="10074"/>
                    <a:pt x="535" y="11875"/>
                    <a:pt x="301" y="13777"/>
                  </a:cubicBezTo>
                  <a:cubicBezTo>
                    <a:pt x="1" y="15578"/>
                    <a:pt x="1" y="17413"/>
                    <a:pt x="234" y="19214"/>
                  </a:cubicBezTo>
                  <a:cubicBezTo>
                    <a:pt x="434" y="20682"/>
                    <a:pt x="901" y="22116"/>
                    <a:pt x="1635" y="23417"/>
                  </a:cubicBezTo>
                  <a:cubicBezTo>
                    <a:pt x="2136" y="24284"/>
                    <a:pt x="2803" y="25051"/>
                    <a:pt x="3570" y="25719"/>
                  </a:cubicBezTo>
                  <a:cubicBezTo>
                    <a:pt x="3770" y="25885"/>
                    <a:pt x="3970" y="26052"/>
                    <a:pt x="4204" y="26186"/>
                  </a:cubicBezTo>
                  <a:cubicBezTo>
                    <a:pt x="4304" y="26252"/>
                    <a:pt x="4371" y="26286"/>
                    <a:pt x="4471" y="26352"/>
                  </a:cubicBezTo>
                  <a:cubicBezTo>
                    <a:pt x="4471" y="26319"/>
                    <a:pt x="4137" y="26119"/>
                    <a:pt x="3603" y="25685"/>
                  </a:cubicBezTo>
                  <a:cubicBezTo>
                    <a:pt x="2870" y="25018"/>
                    <a:pt x="2236" y="24217"/>
                    <a:pt x="1769" y="23350"/>
                  </a:cubicBezTo>
                  <a:cubicBezTo>
                    <a:pt x="1068" y="22083"/>
                    <a:pt x="601" y="20648"/>
                    <a:pt x="401" y="19180"/>
                  </a:cubicBezTo>
                  <a:cubicBezTo>
                    <a:pt x="201" y="17413"/>
                    <a:pt x="234" y="15611"/>
                    <a:pt x="501" y="13810"/>
                  </a:cubicBezTo>
                  <a:cubicBezTo>
                    <a:pt x="768" y="11909"/>
                    <a:pt x="1135" y="10107"/>
                    <a:pt x="1435" y="8473"/>
                  </a:cubicBezTo>
                  <a:cubicBezTo>
                    <a:pt x="1735" y="7005"/>
                    <a:pt x="1902" y="5537"/>
                    <a:pt x="2036" y="4070"/>
                  </a:cubicBezTo>
                  <a:cubicBezTo>
                    <a:pt x="2069" y="3069"/>
                    <a:pt x="2069" y="2068"/>
                    <a:pt x="1969" y="1068"/>
                  </a:cubicBezTo>
                  <a:cubicBezTo>
                    <a:pt x="1902" y="734"/>
                    <a:pt x="1869" y="434"/>
                    <a:pt x="1835" y="267"/>
                  </a:cubicBezTo>
                  <a:cubicBezTo>
                    <a:pt x="1802" y="167"/>
                    <a:pt x="1802" y="67"/>
                    <a:pt x="17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4676000" y="2001050"/>
              <a:ext cx="253550" cy="856450"/>
            </a:xfrm>
            <a:custGeom>
              <a:avLst/>
              <a:gdLst/>
              <a:ahLst/>
              <a:cxnLst/>
              <a:rect l="l" t="t" r="r" b="b"/>
              <a:pathLst>
                <a:path w="10142" h="34258" extrusionOk="0">
                  <a:moveTo>
                    <a:pt x="1" y="0"/>
                  </a:moveTo>
                  <a:cubicBezTo>
                    <a:pt x="535" y="0"/>
                    <a:pt x="1068" y="100"/>
                    <a:pt x="1602" y="234"/>
                  </a:cubicBezTo>
                  <a:cubicBezTo>
                    <a:pt x="3003" y="634"/>
                    <a:pt x="4204" y="1501"/>
                    <a:pt x="5071" y="2702"/>
                  </a:cubicBezTo>
                  <a:cubicBezTo>
                    <a:pt x="5672" y="3503"/>
                    <a:pt x="6105" y="4403"/>
                    <a:pt x="6339" y="5404"/>
                  </a:cubicBezTo>
                  <a:cubicBezTo>
                    <a:pt x="6639" y="6505"/>
                    <a:pt x="6772" y="7672"/>
                    <a:pt x="6739" y="8806"/>
                  </a:cubicBezTo>
                  <a:cubicBezTo>
                    <a:pt x="6706" y="10041"/>
                    <a:pt x="6472" y="11308"/>
                    <a:pt x="6405" y="12643"/>
                  </a:cubicBezTo>
                  <a:cubicBezTo>
                    <a:pt x="6372" y="13343"/>
                    <a:pt x="6439" y="14010"/>
                    <a:pt x="6572" y="14711"/>
                  </a:cubicBezTo>
                  <a:cubicBezTo>
                    <a:pt x="6739" y="15378"/>
                    <a:pt x="7006" y="16045"/>
                    <a:pt x="7373" y="16645"/>
                  </a:cubicBezTo>
                  <a:cubicBezTo>
                    <a:pt x="8073" y="17880"/>
                    <a:pt x="8941" y="19014"/>
                    <a:pt x="9341" y="20248"/>
                  </a:cubicBezTo>
                  <a:cubicBezTo>
                    <a:pt x="9775" y="21449"/>
                    <a:pt x="9908" y="22750"/>
                    <a:pt x="9808" y="24017"/>
                  </a:cubicBezTo>
                  <a:cubicBezTo>
                    <a:pt x="9608" y="26152"/>
                    <a:pt x="8807" y="28220"/>
                    <a:pt x="7506" y="29955"/>
                  </a:cubicBezTo>
                  <a:cubicBezTo>
                    <a:pt x="6639" y="31156"/>
                    <a:pt x="5672" y="32223"/>
                    <a:pt x="4571" y="33191"/>
                  </a:cubicBezTo>
                  <a:cubicBezTo>
                    <a:pt x="4171" y="33558"/>
                    <a:pt x="3870" y="33791"/>
                    <a:pt x="3670" y="33958"/>
                  </a:cubicBezTo>
                  <a:lnTo>
                    <a:pt x="3403" y="34158"/>
                  </a:lnTo>
                  <a:cubicBezTo>
                    <a:pt x="3337" y="34225"/>
                    <a:pt x="3337" y="34258"/>
                    <a:pt x="3337" y="34258"/>
                  </a:cubicBezTo>
                  <a:cubicBezTo>
                    <a:pt x="3370" y="34225"/>
                    <a:pt x="3403" y="34225"/>
                    <a:pt x="3437" y="34191"/>
                  </a:cubicBezTo>
                  <a:lnTo>
                    <a:pt x="3704" y="34025"/>
                  </a:lnTo>
                  <a:cubicBezTo>
                    <a:pt x="3904" y="33858"/>
                    <a:pt x="4204" y="33624"/>
                    <a:pt x="4638" y="33291"/>
                  </a:cubicBezTo>
                  <a:cubicBezTo>
                    <a:pt x="5738" y="32323"/>
                    <a:pt x="6772" y="31256"/>
                    <a:pt x="7640" y="30088"/>
                  </a:cubicBezTo>
                  <a:cubicBezTo>
                    <a:pt x="8974" y="28320"/>
                    <a:pt x="9808" y="26219"/>
                    <a:pt x="10008" y="24051"/>
                  </a:cubicBezTo>
                  <a:cubicBezTo>
                    <a:pt x="10141" y="22750"/>
                    <a:pt x="9975" y="21449"/>
                    <a:pt x="9574" y="20215"/>
                  </a:cubicBezTo>
                  <a:cubicBezTo>
                    <a:pt x="9141" y="18914"/>
                    <a:pt x="8273" y="17780"/>
                    <a:pt x="7573" y="16579"/>
                  </a:cubicBezTo>
                  <a:cubicBezTo>
                    <a:pt x="7239" y="15978"/>
                    <a:pt x="6973" y="15344"/>
                    <a:pt x="6806" y="14677"/>
                  </a:cubicBezTo>
                  <a:cubicBezTo>
                    <a:pt x="6639" y="14010"/>
                    <a:pt x="6606" y="13343"/>
                    <a:pt x="6639" y="12676"/>
                  </a:cubicBezTo>
                  <a:cubicBezTo>
                    <a:pt x="6672" y="11342"/>
                    <a:pt x="6939" y="10107"/>
                    <a:pt x="6939" y="8840"/>
                  </a:cubicBezTo>
                  <a:cubicBezTo>
                    <a:pt x="6973" y="7672"/>
                    <a:pt x="6839" y="6505"/>
                    <a:pt x="6539" y="5371"/>
                  </a:cubicBezTo>
                  <a:cubicBezTo>
                    <a:pt x="6239" y="4370"/>
                    <a:pt x="5805" y="3436"/>
                    <a:pt x="5205" y="2635"/>
                  </a:cubicBezTo>
                  <a:cubicBezTo>
                    <a:pt x="4304" y="1435"/>
                    <a:pt x="3036" y="567"/>
                    <a:pt x="1602" y="167"/>
                  </a:cubicBezTo>
                  <a:cubicBezTo>
                    <a:pt x="1202" y="67"/>
                    <a:pt x="835" y="0"/>
                    <a:pt x="4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4683525" y="2126125"/>
              <a:ext cx="102600" cy="90325"/>
            </a:xfrm>
            <a:custGeom>
              <a:avLst/>
              <a:gdLst/>
              <a:ahLst/>
              <a:cxnLst/>
              <a:rect l="l" t="t" r="r" b="b"/>
              <a:pathLst>
                <a:path w="4104" h="3613" extrusionOk="0">
                  <a:moveTo>
                    <a:pt x="1701" y="1"/>
                  </a:moveTo>
                  <a:cubicBezTo>
                    <a:pt x="1568" y="1"/>
                    <a:pt x="1401" y="1"/>
                    <a:pt x="1268" y="67"/>
                  </a:cubicBezTo>
                  <a:cubicBezTo>
                    <a:pt x="901" y="168"/>
                    <a:pt x="601" y="401"/>
                    <a:pt x="400" y="735"/>
                  </a:cubicBezTo>
                  <a:cubicBezTo>
                    <a:pt x="234" y="935"/>
                    <a:pt x="134" y="1168"/>
                    <a:pt x="67" y="1435"/>
                  </a:cubicBezTo>
                  <a:cubicBezTo>
                    <a:pt x="0" y="1735"/>
                    <a:pt x="33" y="2069"/>
                    <a:pt x="167" y="2336"/>
                  </a:cubicBezTo>
                  <a:cubicBezTo>
                    <a:pt x="400" y="3003"/>
                    <a:pt x="1001" y="3470"/>
                    <a:pt x="1701" y="3603"/>
                  </a:cubicBezTo>
                  <a:cubicBezTo>
                    <a:pt x="1766" y="3609"/>
                    <a:pt x="1831" y="3613"/>
                    <a:pt x="1895" y="3613"/>
                  </a:cubicBezTo>
                  <a:cubicBezTo>
                    <a:pt x="2529" y="3613"/>
                    <a:pt x="3146" y="3320"/>
                    <a:pt x="3569" y="2836"/>
                  </a:cubicBezTo>
                  <a:cubicBezTo>
                    <a:pt x="3936" y="2402"/>
                    <a:pt x="4103" y="1802"/>
                    <a:pt x="3970" y="1235"/>
                  </a:cubicBezTo>
                  <a:cubicBezTo>
                    <a:pt x="3903" y="868"/>
                    <a:pt x="3703" y="534"/>
                    <a:pt x="3436" y="301"/>
                  </a:cubicBezTo>
                  <a:cubicBezTo>
                    <a:pt x="3236" y="101"/>
                    <a:pt x="3102" y="34"/>
                    <a:pt x="3102" y="34"/>
                  </a:cubicBezTo>
                  <a:lnTo>
                    <a:pt x="3102" y="34"/>
                  </a:lnTo>
                  <a:cubicBezTo>
                    <a:pt x="3169" y="134"/>
                    <a:pt x="3269" y="234"/>
                    <a:pt x="3369" y="334"/>
                  </a:cubicBezTo>
                  <a:cubicBezTo>
                    <a:pt x="3603" y="601"/>
                    <a:pt x="3769" y="935"/>
                    <a:pt x="3836" y="1302"/>
                  </a:cubicBezTo>
                  <a:cubicBezTo>
                    <a:pt x="3936" y="1802"/>
                    <a:pt x="3769" y="2336"/>
                    <a:pt x="3436" y="2703"/>
                  </a:cubicBezTo>
                  <a:cubicBezTo>
                    <a:pt x="3063" y="3133"/>
                    <a:pt x="2567" y="3391"/>
                    <a:pt x="2032" y="3391"/>
                  </a:cubicBezTo>
                  <a:cubicBezTo>
                    <a:pt x="1945" y="3391"/>
                    <a:pt x="1857" y="3384"/>
                    <a:pt x="1768" y="3370"/>
                  </a:cubicBezTo>
                  <a:cubicBezTo>
                    <a:pt x="1134" y="3270"/>
                    <a:pt x="601" y="2869"/>
                    <a:pt x="367" y="2269"/>
                  </a:cubicBezTo>
                  <a:cubicBezTo>
                    <a:pt x="167" y="1769"/>
                    <a:pt x="234" y="1235"/>
                    <a:pt x="534" y="801"/>
                  </a:cubicBezTo>
                  <a:cubicBezTo>
                    <a:pt x="701" y="501"/>
                    <a:pt x="1001" y="268"/>
                    <a:pt x="1334" y="134"/>
                  </a:cubicBezTo>
                  <a:cubicBezTo>
                    <a:pt x="1568" y="34"/>
                    <a:pt x="1701" y="34"/>
                    <a:pt x="1701" y="1"/>
                  </a:cubicBez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4304075" y="1697500"/>
              <a:ext cx="405325" cy="99375"/>
            </a:xfrm>
            <a:custGeom>
              <a:avLst/>
              <a:gdLst/>
              <a:ahLst/>
              <a:cxnLst/>
              <a:rect l="l" t="t" r="r" b="b"/>
              <a:pathLst>
                <a:path w="16213" h="3975" extrusionOk="0">
                  <a:moveTo>
                    <a:pt x="16212" y="0"/>
                  </a:moveTo>
                  <a:cubicBezTo>
                    <a:pt x="16212" y="0"/>
                    <a:pt x="16179" y="67"/>
                    <a:pt x="16145" y="200"/>
                  </a:cubicBezTo>
                  <a:lnTo>
                    <a:pt x="16079" y="434"/>
                  </a:lnTo>
                  <a:lnTo>
                    <a:pt x="15945" y="734"/>
                  </a:lnTo>
                  <a:cubicBezTo>
                    <a:pt x="15678" y="1334"/>
                    <a:pt x="15312" y="1868"/>
                    <a:pt x="14811" y="2335"/>
                  </a:cubicBezTo>
                  <a:cubicBezTo>
                    <a:pt x="14111" y="3036"/>
                    <a:pt x="13243" y="3503"/>
                    <a:pt x="12276" y="3703"/>
                  </a:cubicBezTo>
                  <a:cubicBezTo>
                    <a:pt x="11993" y="3753"/>
                    <a:pt x="11701" y="3778"/>
                    <a:pt x="11409" y="3778"/>
                  </a:cubicBezTo>
                  <a:cubicBezTo>
                    <a:pt x="11117" y="3778"/>
                    <a:pt x="10825" y="3753"/>
                    <a:pt x="10541" y="3703"/>
                  </a:cubicBezTo>
                  <a:cubicBezTo>
                    <a:pt x="9941" y="3603"/>
                    <a:pt x="9341" y="3403"/>
                    <a:pt x="8774" y="3136"/>
                  </a:cubicBezTo>
                  <a:cubicBezTo>
                    <a:pt x="7606" y="2602"/>
                    <a:pt x="6539" y="1935"/>
                    <a:pt x="5505" y="1434"/>
                  </a:cubicBezTo>
                  <a:cubicBezTo>
                    <a:pt x="4604" y="967"/>
                    <a:pt x="3637" y="667"/>
                    <a:pt x="2602" y="601"/>
                  </a:cubicBezTo>
                  <a:cubicBezTo>
                    <a:pt x="2520" y="596"/>
                    <a:pt x="2438" y="594"/>
                    <a:pt x="2355" y="594"/>
                  </a:cubicBezTo>
                  <a:cubicBezTo>
                    <a:pt x="1764" y="594"/>
                    <a:pt x="1157" y="700"/>
                    <a:pt x="601" y="934"/>
                  </a:cubicBezTo>
                  <a:cubicBezTo>
                    <a:pt x="434" y="1001"/>
                    <a:pt x="301" y="1101"/>
                    <a:pt x="134" y="1201"/>
                  </a:cubicBezTo>
                  <a:cubicBezTo>
                    <a:pt x="67" y="1268"/>
                    <a:pt x="34" y="1301"/>
                    <a:pt x="1" y="1334"/>
                  </a:cubicBezTo>
                  <a:cubicBezTo>
                    <a:pt x="1" y="1337"/>
                    <a:pt x="2" y="1339"/>
                    <a:pt x="6" y="1339"/>
                  </a:cubicBezTo>
                  <a:cubicBezTo>
                    <a:pt x="42" y="1339"/>
                    <a:pt x="269" y="1184"/>
                    <a:pt x="634" y="1001"/>
                  </a:cubicBezTo>
                  <a:cubicBezTo>
                    <a:pt x="1168" y="804"/>
                    <a:pt x="1725" y="726"/>
                    <a:pt x="2286" y="726"/>
                  </a:cubicBezTo>
                  <a:cubicBezTo>
                    <a:pt x="2391" y="726"/>
                    <a:pt x="2497" y="729"/>
                    <a:pt x="2602" y="734"/>
                  </a:cubicBezTo>
                  <a:cubicBezTo>
                    <a:pt x="3603" y="867"/>
                    <a:pt x="4537" y="1168"/>
                    <a:pt x="5404" y="1635"/>
                  </a:cubicBezTo>
                  <a:cubicBezTo>
                    <a:pt x="6439" y="2102"/>
                    <a:pt x="7473" y="2802"/>
                    <a:pt x="8673" y="3336"/>
                  </a:cubicBezTo>
                  <a:cubicBezTo>
                    <a:pt x="9241" y="3603"/>
                    <a:pt x="9874" y="3803"/>
                    <a:pt x="10508" y="3903"/>
                  </a:cubicBezTo>
                  <a:cubicBezTo>
                    <a:pt x="10787" y="3949"/>
                    <a:pt x="11065" y="3974"/>
                    <a:pt x="11344" y="3974"/>
                  </a:cubicBezTo>
                  <a:cubicBezTo>
                    <a:pt x="11666" y="3974"/>
                    <a:pt x="11988" y="3941"/>
                    <a:pt x="12309" y="3870"/>
                  </a:cubicBezTo>
                  <a:cubicBezTo>
                    <a:pt x="13310" y="3669"/>
                    <a:pt x="14211" y="3169"/>
                    <a:pt x="14945" y="2435"/>
                  </a:cubicBezTo>
                  <a:cubicBezTo>
                    <a:pt x="15412" y="1935"/>
                    <a:pt x="15779" y="1368"/>
                    <a:pt x="16045" y="734"/>
                  </a:cubicBezTo>
                  <a:lnTo>
                    <a:pt x="16145" y="434"/>
                  </a:lnTo>
                  <a:cubicBezTo>
                    <a:pt x="16145" y="334"/>
                    <a:pt x="16179" y="267"/>
                    <a:pt x="16179" y="200"/>
                  </a:cubicBezTo>
                  <a:cubicBezTo>
                    <a:pt x="16212" y="134"/>
                    <a:pt x="16212" y="67"/>
                    <a:pt x="1621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2650400" y="3640550"/>
              <a:ext cx="1853850" cy="648825"/>
            </a:xfrm>
            <a:custGeom>
              <a:avLst/>
              <a:gdLst/>
              <a:ahLst/>
              <a:cxnLst/>
              <a:rect l="l" t="t" r="r" b="b"/>
              <a:pathLst>
                <a:path w="74154" h="25953" extrusionOk="0">
                  <a:moveTo>
                    <a:pt x="23551" y="0"/>
                  </a:moveTo>
                  <a:lnTo>
                    <a:pt x="0" y="12876"/>
                  </a:lnTo>
                  <a:lnTo>
                    <a:pt x="47968" y="25952"/>
                  </a:lnTo>
                  <a:lnTo>
                    <a:pt x="74153" y="13310"/>
                  </a:lnTo>
                  <a:lnTo>
                    <a:pt x="2355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31"/>
            <p:cNvSpPr/>
            <p:nvPr/>
          </p:nvSpPr>
          <p:spPr>
            <a:xfrm>
              <a:off x="3693650" y="3844025"/>
              <a:ext cx="423650" cy="172650"/>
            </a:xfrm>
            <a:custGeom>
              <a:avLst/>
              <a:gdLst/>
              <a:ahLst/>
              <a:cxnLst/>
              <a:rect l="l" t="t" r="r" b="b"/>
              <a:pathLst>
                <a:path w="16946" h="6906" extrusionOk="0">
                  <a:moveTo>
                    <a:pt x="6238" y="1"/>
                  </a:moveTo>
                  <a:lnTo>
                    <a:pt x="0" y="3236"/>
                  </a:lnTo>
                  <a:lnTo>
                    <a:pt x="3569" y="4637"/>
                  </a:lnTo>
                  <a:lnTo>
                    <a:pt x="10508" y="6906"/>
                  </a:lnTo>
                  <a:lnTo>
                    <a:pt x="16946" y="3436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31"/>
            <p:cNvSpPr/>
            <p:nvPr/>
          </p:nvSpPr>
          <p:spPr>
            <a:xfrm>
              <a:off x="2497800" y="3079325"/>
              <a:ext cx="1351800" cy="1210050"/>
            </a:xfrm>
            <a:custGeom>
              <a:avLst/>
              <a:gdLst/>
              <a:ahLst/>
              <a:cxnLst/>
              <a:rect l="l" t="t" r="r" b="b"/>
              <a:pathLst>
                <a:path w="54072" h="4840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867"/>
                    <a:pt x="6104" y="35325"/>
                    <a:pt x="6104" y="35325"/>
                  </a:cubicBezTo>
                  <a:lnTo>
                    <a:pt x="54072" y="48401"/>
                  </a:lnTo>
                  <a:lnTo>
                    <a:pt x="47767" y="11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3761200" y="3780650"/>
              <a:ext cx="90075" cy="508725"/>
            </a:xfrm>
            <a:custGeom>
              <a:avLst/>
              <a:gdLst/>
              <a:ahLst/>
              <a:cxnLst/>
              <a:rect l="l" t="t" r="r" b="b"/>
              <a:pathLst>
                <a:path w="3603" h="20349" extrusionOk="0">
                  <a:moveTo>
                    <a:pt x="67" y="0"/>
                  </a:moveTo>
                  <a:lnTo>
                    <a:pt x="67" y="0"/>
                  </a:lnTo>
                  <a:cubicBezTo>
                    <a:pt x="0" y="0"/>
                    <a:pt x="734" y="4570"/>
                    <a:pt x="1701" y="10174"/>
                  </a:cubicBezTo>
                  <a:cubicBezTo>
                    <a:pt x="2669" y="15812"/>
                    <a:pt x="3503" y="20348"/>
                    <a:pt x="3536" y="20348"/>
                  </a:cubicBezTo>
                  <a:cubicBezTo>
                    <a:pt x="3603" y="20315"/>
                    <a:pt x="2869" y="15778"/>
                    <a:pt x="1901" y="10141"/>
                  </a:cubicBezTo>
                  <a:cubicBezTo>
                    <a:pt x="934" y="453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3035675" y="3568450"/>
              <a:ext cx="146800" cy="144150"/>
            </a:xfrm>
            <a:custGeom>
              <a:avLst/>
              <a:gdLst/>
              <a:ahLst/>
              <a:cxnLst/>
              <a:rect l="l" t="t" r="r" b="b"/>
              <a:pathLst>
                <a:path w="5872" h="5766" extrusionOk="0">
                  <a:moveTo>
                    <a:pt x="2672" y="0"/>
                  </a:moveTo>
                  <a:cubicBezTo>
                    <a:pt x="2401" y="0"/>
                    <a:pt x="2130" y="49"/>
                    <a:pt x="1868" y="149"/>
                  </a:cubicBezTo>
                  <a:cubicBezTo>
                    <a:pt x="601" y="649"/>
                    <a:pt x="0" y="2284"/>
                    <a:pt x="601" y="3785"/>
                  </a:cubicBezTo>
                  <a:cubicBezTo>
                    <a:pt x="1056" y="4990"/>
                    <a:pt x="2135" y="5765"/>
                    <a:pt x="3215" y="5765"/>
                  </a:cubicBezTo>
                  <a:cubicBezTo>
                    <a:pt x="3481" y="5765"/>
                    <a:pt x="3747" y="5718"/>
                    <a:pt x="4003" y="5620"/>
                  </a:cubicBezTo>
                  <a:cubicBezTo>
                    <a:pt x="5304" y="5119"/>
                    <a:pt x="5871" y="3485"/>
                    <a:pt x="5304" y="1984"/>
                  </a:cubicBezTo>
                  <a:cubicBezTo>
                    <a:pt x="4825" y="758"/>
                    <a:pt x="3749" y="0"/>
                    <a:pt x="26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3791200" y="3139350"/>
              <a:ext cx="1501950" cy="806300"/>
            </a:xfrm>
            <a:custGeom>
              <a:avLst/>
              <a:gdLst/>
              <a:ahLst/>
              <a:cxnLst/>
              <a:rect l="l" t="t" r="r" b="b"/>
              <a:pathLst>
                <a:path w="60078" h="32252" extrusionOk="0">
                  <a:moveTo>
                    <a:pt x="46167" y="1"/>
                  </a:moveTo>
                  <a:lnTo>
                    <a:pt x="45967" y="15745"/>
                  </a:lnTo>
                  <a:cubicBezTo>
                    <a:pt x="45019" y="16530"/>
                    <a:pt x="21759" y="20387"/>
                    <a:pt x="18837" y="20387"/>
                  </a:cubicBezTo>
                  <a:cubicBezTo>
                    <a:pt x="18776" y="20387"/>
                    <a:pt x="18724" y="20385"/>
                    <a:pt x="18681" y="20382"/>
                  </a:cubicBezTo>
                  <a:cubicBezTo>
                    <a:pt x="18681" y="20382"/>
                    <a:pt x="6005" y="21750"/>
                    <a:pt x="5305" y="21750"/>
                  </a:cubicBezTo>
                  <a:cubicBezTo>
                    <a:pt x="4604" y="21750"/>
                    <a:pt x="1" y="26987"/>
                    <a:pt x="1" y="27220"/>
                  </a:cubicBezTo>
                  <a:cubicBezTo>
                    <a:pt x="34" y="27587"/>
                    <a:pt x="234" y="27921"/>
                    <a:pt x="535" y="28154"/>
                  </a:cubicBezTo>
                  <a:cubicBezTo>
                    <a:pt x="201" y="28555"/>
                    <a:pt x="201" y="29155"/>
                    <a:pt x="568" y="29555"/>
                  </a:cubicBezTo>
                  <a:cubicBezTo>
                    <a:pt x="568" y="29555"/>
                    <a:pt x="401" y="30423"/>
                    <a:pt x="1102" y="30623"/>
                  </a:cubicBezTo>
                  <a:cubicBezTo>
                    <a:pt x="1507" y="30724"/>
                    <a:pt x="1691" y="30887"/>
                    <a:pt x="1960" y="30887"/>
                  </a:cubicBezTo>
                  <a:cubicBezTo>
                    <a:pt x="2133" y="30887"/>
                    <a:pt x="2342" y="30819"/>
                    <a:pt x="2670" y="30623"/>
                  </a:cubicBezTo>
                  <a:cubicBezTo>
                    <a:pt x="3470" y="30122"/>
                    <a:pt x="7506" y="26987"/>
                    <a:pt x="7506" y="26987"/>
                  </a:cubicBezTo>
                  <a:lnTo>
                    <a:pt x="10542" y="26720"/>
                  </a:lnTo>
                  <a:lnTo>
                    <a:pt x="10542" y="26720"/>
                  </a:lnTo>
                  <a:cubicBezTo>
                    <a:pt x="10542" y="26720"/>
                    <a:pt x="3170" y="30923"/>
                    <a:pt x="3804" y="31890"/>
                  </a:cubicBezTo>
                  <a:cubicBezTo>
                    <a:pt x="3977" y="32146"/>
                    <a:pt x="4211" y="32252"/>
                    <a:pt x="4493" y="32252"/>
                  </a:cubicBezTo>
                  <a:cubicBezTo>
                    <a:pt x="5239" y="32252"/>
                    <a:pt x="6320" y="31510"/>
                    <a:pt x="7506" y="30856"/>
                  </a:cubicBezTo>
                  <a:cubicBezTo>
                    <a:pt x="9141" y="29989"/>
                    <a:pt x="11843" y="28421"/>
                    <a:pt x="12343" y="28288"/>
                  </a:cubicBezTo>
                  <a:cubicBezTo>
                    <a:pt x="12543" y="28234"/>
                    <a:pt x="14238" y="28218"/>
                    <a:pt x="16199" y="28218"/>
                  </a:cubicBezTo>
                  <a:cubicBezTo>
                    <a:pt x="19141" y="28218"/>
                    <a:pt x="22684" y="28254"/>
                    <a:pt x="22684" y="28254"/>
                  </a:cubicBezTo>
                  <a:cubicBezTo>
                    <a:pt x="22684" y="28254"/>
                    <a:pt x="32387" y="29084"/>
                    <a:pt x="41328" y="29084"/>
                  </a:cubicBezTo>
                  <a:cubicBezTo>
                    <a:pt x="47599" y="29084"/>
                    <a:pt x="53496" y="28676"/>
                    <a:pt x="55407" y="27287"/>
                  </a:cubicBezTo>
                  <a:cubicBezTo>
                    <a:pt x="60077" y="23918"/>
                    <a:pt x="60077" y="1302"/>
                    <a:pt x="60077" y="1302"/>
                  </a:cubicBezTo>
                  <a:lnTo>
                    <a:pt x="46167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3812050" y="3745625"/>
              <a:ext cx="213525" cy="134275"/>
            </a:xfrm>
            <a:custGeom>
              <a:avLst/>
              <a:gdLst/>
              <a:ahLst/>
              <a:cxnLst/>
              <a:rect l="l" t="t" r="r" b="b"/>
              <a:pathLst>
                <a:path w="8541" h="5371" extrusionOk="0">
                  <a:moveTo>
                    <a:pt x="8140" y="0"/>
                  </a:moveTo>
                  <a:cubicBezTo>
                    <a:pt x="7773" y="0"/>
                    <a:pt x="7373" y="67"/>
                    <a:pt x="7039" y="134"/>
                  </a:cubicBezTo>
                  <a:cubicBezTo>
                    <a:pt x="5805" y="434"/>
                    <a:pt x="4671" y="968"/>
                    <a:pt x="3704" y="1702"/>
                  </a:cubicBezTo>
                  <a:cubicBezTo>
                    <a:pt x="2703" y="2436"/>
                    <a:pt x="1802" y="3269"/>
                    <a:pt x="968" y="4203"/>
                  </a:cubicBezTo>
                  <a:cubicBezTo>
                    <a:pt x="668" y="4537"/>
                    <a:pt x="401" y="4837"/>
                    <a:pt x="234" y="5037"/>
                  </a:cubicBezTo>
                  <a:cubicBezTo>
                    <a:pt x="134" y="5137"/>
                    <a:pt x="68" y="5238"/>
                    <a:pt x="1" y="5371"/>
                  </a:cubicBezTo>
                  <a:cubicBezTo>
                    <a:pt x="368" y="5037"/>
                    <a:pt x="735" y="4670"/>
                    <a:pt x="1102" y="4304"/>
                  </a:cubicBezTo>
                  <a:cubicBezTo>
                    <a:pt x="1936" y="3436"/>
                    <a:pt x="2836" y="2602"/>
                    <a:pt x="3804" y="1902"/>
                  </a:cubicBezTo>
                  <a:cubicBezTo>
                    <a:pt x="4804" y="1168"/>
                    <a:pt x="5872" y="634"/>
                    <a:pt x="7073" y="301"/>
                  </a:cubicBezTo>
                  <a:cubicBezTo>
                    <a:pt x="7973" y="67"/>
                    <a:pt x="8540" y="67"/>
                    <a:pt x="8540" y="34"/>
                  </a:cubicBezTo>
                  <a:cubicBezTo>
                    <a:pt x="8407" y="0"/>
                    <a:pt x="8273" y="0"/>
                    <a:pt x="8140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3804550" y="3719775"/>
              <a:ext cx="181825" cy="120100"/>
            </a:xfrm>
            <a:custGeom>
              <a:avLst/>
              <a:gdLst/>
              <a:ahLst/>
              <a:cxnLst/>
              <a:rect l="l" t="t" r="r" b="b"/>
              <a:pathLst>
                <a:path w="7273" h="4804" extrusionOk="0">
                  <a:moveTo>
                    <a:pt x="6906" y="0"/>
                  </a:moveTo>
                  <a:cubicBezTo>
                    <a:pt x="6572" y="0"/>
                    <a:pt x="6272" y="67"/>
                    <a:pt x="5938" y="134"/>
                  </a:cubicBezTo>
                  <a:cubicBezTo>
                    <a:pt x="4904" y="367"/>
                    <a:pt x="3903" y="868"/>
                    <a:pt x="3070" y="1535"/>
                  </a:cubicBezTo>
                  <a:cubicBezTo>
                    <a:pt x="2236" y="2169"/>
                    <a:pt x="1468" y="2936"/>
                    <a:pt x="801" y="3770"/>
                  </a:cubicBezTo>
                  <a:cubicBezTo>
                    <a:pt x="501" y="4070"/>
                    <a:pt x="234" y="4437"/>
                    <a:pt x="1" y="4804"/>
                  </a:cubicBezTo>
                  <a:cubicBezTo>
                    <a:pt x="301" y="4504"/>
                    <a:pt x="634" y="4203"/>
                    <a:pt x="901" y="3870"/>
                  </a:cubicBezTo>
                  <a:cubicBezTo>
                    <a:pt x="1602" y="3069"/>
                    <a:pt x="2369" y="2335"/>
                    <a:pt x="3203" y="1702"/>
                  </a:cubicBezTo>
                  <a:cubicBezTo>
                    <a:pt x="4037" y="1034"/>
                    <a:pt x="4971" y="567"/>
                    <a:pt x="5972" y="267"/>
                  </a:cubicBezTo>
                  <a:cubicBezTo>
                    <a:pt x="6772" y="67"/>
                    <a:pt x="7273" y="67"/>
                    <a:pt x="7273" y="34"/>
                  </a:cubicBezTo>
                  <a:cubicBezTo>
                    <a:pt x="7139" y="0"/>
                    <a:pt x="7039" y="0"/>
                    <a:pt x="6906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4936200" y="3532125"/>
              <a:ext cx="114275" cy="120125"/>
            </a:xfrm>
            <a:custGeom>
              <a:avLst/>
              <a:gdLst/>
              <a:ahLst/>
              <a:cxnLst/>
              <a:rect l="l" t="t" r="r" b="b"/>
              <a:pathLst>
                <a:path w="4571" h="4805" extrusionOk="0">
                  <a:moveTo>
                    <a:pt x="0" y="1"/>
                  </a:moveTo>
                  <a:cubicBezTo>
                    <a:pt x="0" y="34"/>
                    <a:pt x="367" y="134"/>
                    <a:pt x="901" y="435"/>
                  </a:cubicBezTo>
                  <a:cubicBezTo>
                    <a:pt x="2369" y="1168"/>
                    <a:pt x="3536" y="2369"/>
                    <a:pt x="4203" y="3870"/>
                  </a:cubicBezTo>
                  <a:cubicBezTo>
                    <a:pt x="4437" y="4438"/>
                    <a:pt x="4537" y="4804"/>
                    <a:pt x="4570" y="4804"/>
                  </a:cubicBezTo>
                  <a:cubicBezTo>
                    <a:pt x="4537" y="4438"/>
                    <a:pt x="4470" y="4104"/>
                    <a:pt x="4337" y="3804"/>
                  </a:cubicBezTo>
                  <a:cubicBezTo>
                    <a:pt x="3736" y="2236"/>
                    <a:pt x="2535" y="968"/>
                    <a:pt x="1001" y="301"/>
                  </a:cubicBezTo>
                  <a:cubicBezTo>
                    <a:pt x="667" y="134"/>
                    <a:pt x="334" y="34"/>
                    <a:pt x="0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3159100" y="1910150"/>
              <a:ext cx="173475" cy="114275"/>
            </a:xfrm>
            <a:custGeom>
              <a:avLst/>
              <a:gdLst/>
              <a:ahLst/>
              <a:cxnLst/>
              <a:rect l="l" t="t" r="r" b="b"/>
              <a:pathLst>
                <a:path w="6939" h="4571" extrusionOk="0">
                  <a:moveTo>
                    <a:pt x="4870" y="0"/>
                  </a:moveTo>
                  <a:lnTo>
                    <a:pt x="100" y="2002"/>
                  </a:lnTo>
                  <a:lnTo>
                    <a:pt x="0" y="4570"/>
                  </a:lnTo>
                  <a:lnTo>
                    <a:pt x="6939" y="1968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2" name="Google Shape;1942;p31"/>
          <p:cNvSpPr txBox="1">
            <a:spLocks noGrp="1"/>
          </p:cNvSpPr>
          <p:nvPr>
            <p:ph type="ctrTitle"/>
          </p:nvPr>
        </p:nvSpPr>
        <p:spPr>
          <a:xfrm flipH="1">
            <a:off x="6731333" y="3335800"/>
            <a:ext cx="4157600" cy="8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300"/>
              <a:buNone/>
              <a:defRPr sz="3067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300"/>
              <a:buNone/>
              <a:defRPr sz="3067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300"/>
              <a:buNone/>
              <a:defRPr sz="3067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300"/>
              <a:buNone/>
              <a:defRPr sz="3067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300"/>
              <a:buNone/>
              <a:defRPr sz="3067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300"/>
              <a:buNone/>
              <a:defRPr sz="3067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300"/>
              <a:buNone/>
              <a:defRPr sz="3067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300"/>
              <a:buNone/>
              <a:defRPr sz="3067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943" name="Google Shape;1943;p31"/>
          <p:cNvSpPr txBox="1">
            <a:spLocks noGrp="1"/>
          </p:cNvSpPr>
          <p:nvPr>
            <p:ph type="subTitle" idx="1"/>
          </p:nvPr>
        </p:nvSpPr>
        <p:spPr>
          <a:xfrm flipH="1">
            <a:off x="4311667" y="1549400"/>
            <a:ext cx="6577200" cy="17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Hind Guntur"/>
              <a:buNone/>
              <a:defRPr sz="3067">
                <a:solidFill>
                  <a:schemeClr val="lt2"/>
                </a:solidFill>
                <a:latin typeface="Hind Guntur"/>
                <a:ea typeface="Hind Guntur"/>
                <a:cs typeface="Hind Guntur"/>
                <a:sym typeface="Hind Gunt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Hind Guntur"/>
              <a:buNone/>
              <a:defRPr sz="2800">
                <a:solidFill>
                  <a:srgbClr val="F3F3F3"/>
                </a:solidFill>
                <a:latin typeface="Hind Guntur"/>
                <a:ea typeface="Hind Guntur"/>
                <a:cs typeface="Hind Guntur"/>
                <a:sym typeface="Hind Gunt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Hind Guntur"/>
              <a:buNone/>
              <a:defRPr sz="2800">
                <a:solidFill>
                  <a:srgbClr val="F3F3F3"/>
                </a:solidFill>
                <a:latin typeface="Hind Guntur"/>
                <a:ea typeface="Hind Guntur"/>
                <a:cs typeface="Hind Guntur"/>
                <a:sym typeface="Hind Gunt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Hind Guntur"/>
              <a:buNone/>
              <a:defRPr sz="2800">
                <a:solidFill>
                  <a:srgbClr val="F3F3F3"/>
                </a:solidFill>
                <a:latin typeface="Hind Guntur"/>
                <a:ea typeface="Hind Guntur"/>
                <a:cs typeface="Hind Guntur"/>
                <a:sym typeface="Hind Gunt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Hind Guntur"/>
              <a:buNone/>
              <a:defRPr sz="2800">
                <a:solidFill>
                  <a:srgbClr val="F3F3F3"/>
                </a:solidFill>
                <a:latin typeface="Hind Guntur"/>
                <a:ea typeface="Hind Guntur"/>
                <a:cs typeface="Hind Guntur"/>
                <a:sym typeface="Hind Gunt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Hind Guntur"/>
              <a:buNone/>
              <a:defRPr sz="2800">
                <a:solidFill>
                  <a:srgbClr val="F3F3F3"/>
                </a:solidFill>
                <a:latin typeface="Hind Guntur"/>
                <a:ea typeface="Hind Guntur"/>
                <a:cs typeface="Hind Guntur"/>
                <a:sym typeface="Hind Gunt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Hind Guntur"/>
              <a:buNone/>
              <a:defRPr sz="2800">
                <a:solidFill>
                  <a:srgbClr val="F3F3F3"/>
                </a:solidFill>
                <a:latin typeface="Hind Guntur"/>
                <a:ea typeface="Hind Guntur"/>
                <a:cs typeface="Hind Guntur"/>
                <a:sym typeface="Hind Gunt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Hind Guntur"/>
              <a:buNone/>
              <a:defRPr sz="2800">
                <a:solidFill>
                  <a:srgbClr val="F3F3F3"/>
                </a:solidFill>
                <a:latin typeface="Hind Guntur"/>
                <a:ea typeface="Hind Guntur"/>
                <a:cs typeface="Hind Guntur"/>
                <a:sym typeface="Hind Gunt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Hind Guntur"/>
              <a:buNone/>
              <a:defRPr sz="2800">
                <a:solidFill>
                  <a:srgbClr val="F3F3F3"/>
                </a:solidFill>
                <a:latin typeface="Hind Guntur"/>
                <a:ea typeface="Hind Guntur"/>
                <a:cs typeface="Hind Guntur"/>
                <a:sym typeface="Hind Guntur"/>
              </a:defRPr>
            </a:lvl9pPr>
          </a:lstStyle>
          <a:p>
            <a:endParaRPr/>
          </a:p>
        </p:txBody>
      </p:sp>
      <p:grpSp>
        <p:nvGrpSpPr>
          <p:cNvPr id="1944" name="Google Shape;1944;p31"/>
          <p:cNvGrpSpPr/>
          <p:nvPr/>
        </p:nvGrpSpPr>
        <p:grpSpPr>
          <a:xfrm rot="1543057">
            <a:off x="1490208" y="800507"/>
            <a:ext cx="1262147" cy="1187611"/>
            <a:chOff x="3722804" y="427498"/>
            <a:chExt cx="592911" cy="557881"/>
          </a:xfrm>
        </p:grpSpPr>
        <p:sp>
          <p:nvSpPr>
            <p:cNvPr id="1945" name="Google Shape;1945;p31"/>
            <p:cNvSpPr/>
            <p:nvPr/>
          </p:nvSpPr>
          <p:spPr>
            <a:xfrm>
              <a:off x="3722804" y="437538"/>
              <a:ext cx="592911" cy="547840"/>
            </a:xfrm>
            <a:custGeom>
              <a:avLst/>
              <a:gdLst/>
              <a:ahLst/>
              <a:cxnLst/>
              <a:rect l="l" t="t" r="r" b="b"/>
              <a:pathLst>
                <a:path w="35493" h="32795" extrusionOk="0">
                  <a:moveTo>
                    <a:pt x="16446" y="0"/>
                  </a:moveTo>
                  <a:cubicBezTo>
                    <a:pt x="9441" y="500"/>
                    <a:pt x="3537" y="5437"/>
                    <a:pt x="1769" y="12242"/>
                  </a:cubicBezTo>
                  <a:cubicBezTo>
                    <a:pt x="1" y="19047"/>
                    <a:pt x="2769" y="26219"/>
                    <a:pt x="8640" y="30088"/>
                  </a:cubicBezTo>
                  <a:cubicBezTo>
                    <a:pt x="11385" y="31897"/>
                    <a:pt x="14531" y="32795"/>
                    <a:pt x="17668" y="32795"/>
                  </a:cubicBezTo>
                  <a:cubicBezTo>
                    <a:pt x="21242" y="32795"/>
                    <a:pt x="24805" y="31630"/>
                    <a:pt x="27754" y="29321"/>
                  </a:cubicBezTo>
                  <a:cubicBezTo>
                    <a:pt x="33325" y="24985"/>
                    <a:pt x="35493" y="17613"/>
                    <a:pt x="33158" y="10975"/>
                  </a:cubicBezTo>
                  <a:lnTo>
                    <a:pt x="33158" y="10975"/>
                  </a:lnTo>
                  <a:lnTo>
                    <a:pt x="17680" y="16345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1"/>
            <p:cNvSpPr/>
            <p:nvPr/>
          </p:nvSpPr>
          <p:spPr>
            <a:xfrm>
              <a:off x="4054386" y="427498"/>
              <a:ext cx="201730" cy="212889"/>
            </a:xfrm>
            <a:custGeom>
              <a:avLst/>
              <a:gdLst/>
              <a:ahLst/>
              <a:cxnLst/>
              <a:rect l="l" t="t" r="r" b="b"/>
              <a:pathLst>
                <a:path w="12076" h="12744" extrusionOk="0">
                  <a:moveTo>
                    <a:pt x="0" y="1"/>
                  </a:moveTo>
                  <a:lnTo>
                    <a:pt x="367" y="12743"/>
                  </a:lnTo>
                  <a:lnTo>
                    <a:pt x="12076" y="8206"/>
                  </a:lnTo>
                  <a:cubicBezTo>
                    <a:pt x="12076" y="8206"/>
                    <a:pt x="9007" y="160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413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3739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B708ED-8206-459F-B919-A072EA908D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8288000"/>
              <a:gd name="connsiteY0" fmla="*/ 0 h 10287000"/>
              <a:gd name="connsiteX1" fmla="*/ 18288000 w 18288000"/>
              <a:gd name="connsiteY1" fmla="*/ 0 h 10287000"/>
              <a:gd name="connsiteX2" fmla="*/ 18288000 w 18288000"/>
              <a:gd name="connsiteY2" fmla="*/ 10287000 h 10287000"/>
              <a:gd name="connsiteX3" fmla="*/ 0 w 18288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1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0076FE-23CC-4113-B48A-7EE13C9284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76308" y="3"/>
            <a:ext cx="7215692" cy="6857998"/>
          </a:xfrm>
          <a:custGeom>
            <a:avLst/>
            <a:gdLst>
              <a:gd name="connsiteX0" fmla="*/ 4248548 w 10823538"/>
              <a:gd name="connsiteY0" fmla="*/ 0 h 10286997"/>
              <a:gd name="connsiteX1" fmla="*/ 10823538 w 10823538"/>
              <a:gd name="connsiteY1" fmla="*/ 0 h 10286997"/>
              <a:gd name="connsiteX2" fmla="*/ 10823538 w 10823538"/>
              <a:gd name="connsiteY2" fmla="*/ 7891406 h 10286997"/>
              <a:gd name="connsiteX3" fmla="*/ 10683152 w 10823538"/>
              <a:gd name="connsiteY3" fmla="*/ 7958031 h 10286997"/>
              <a:gd name="connsiteX4" fmla="*/ 7612727 w 10823538"/>
              <a:gd name="connsiteY4" fmla="*/ 10271771 h 10286997"/>
              <a:gd name="connsiteX5" fmla="*/ 7599537 w 10823538"/>
              <a:gd name="connsiteY5" fmla="*/ 10286997 h 10286997"/>
              <a:gd name="connsiteX6" fmla="*/ 0 w 10823538"/>
              <a:gd name="connsiteY6" fmla="*/ 10286997 h 10286997"/>
              <a:gd name="connsiteX7" fmla="*/ 12693 w 10823538"/>
              <a:gd name="connsiteY7" fmla="*/ 10086700 h 10286997"/>
              <a:gd name="connsiteX8" fmla="*/ 4196621 w 10823538"/>
              <a:gd name="connsiteY8" fmla="*/ 58519 h 1028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3538" h="10286997">
                <a:moveTo>
                  <a:pt x="4248548" y="0"/>
                </a:moveTo>
                <a:lnTo>
                  <a:pt x="10823538" y="0"/>
                </a:lnTo>
                <a:lnTo>
                  <a:pt x="10823538" y="7891406"/>
                </a:lnTo>
                <a:lnTo>
                  <a:pt x="10683152" y="7958031"/>
                </a:lnTo>
                <a:cubicBezTo>
                  <a:pt x="9517952" y="8532102"/>
                  <a:pt x="8477324" y="9320502"/>
                  <a:pt x="7612727" y="10271771"/>
                </a:cubicBezTo>
                <a:lnTo>
                  <a:pt x="7599537" y="10286997"/>
                </a:lnTo>
                <a:lnTo>
                  <a:pt x="0" y="10286997"/>
                </a:lnTo>
                <a:lnTo>
                  <a:pt x="12693" y="10086700"/>
                </a:lnTo>
                <a:cubicBezTo>
                  <a:pt x="303479" y="6265011"/>
                  <a:pt x="1831296" y="2789109"/>
                  <a:pt x="4196621" y="58519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3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D00E19-7D8B-48A3-8692-0CEF2DA7E2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1" y="1532467"/>
            <a:ext cx="5329382" cy="3793066"/>
          </a:xfrm>
          <a:custGeom>
            <a:avLst/>
            <a:gdLst>
              <a:gd name="connsiteX0" fmla="*/ 0 w 7994073"/>
              <a:gd name="connsiteY0" fmla="*/ 0 h 5360409"/>
              <a:gd name="connsiteX1" fmla="*/ 7994073 w 7994073"/>
              <a:gd name="connsiteY1" fmla="*/ 0 h 5360409"/>
              <a:gd name="connsiteX2" fmla="*/ 7994073 w 7994073"/>
              <a:gd name="connsiteY2" fmla="*/ 5360409 h 5360409"/>
              <a:gd name="connsiteX3" fmla="*/ 0 w 7994073"/>
              <a:gd name="connsiteY3" fmla="*/ 5360409 h 536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4073" h="5360409">
                <a:moveTo>
                  <a:pt x="0" y="0"/>
                </a:moveTo>
                <a:lnTo>
                  <a:pt x="7994073" y="0"/>
                </a:lnTo>
                <a:lnTo>
                  <a:pt x="7994073" y="5360409"/>
                </a:lnTo>
                <a:lnTo>
                  <a:pt x="0" y="536040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CAC4F8-3787-4B6C-836D-14744E44D4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70220" cy="6857997"/>
          </a:xfrm>
          <a:custGeom>
            <a:avLst/>
            <a:gdLst>
              <a:gd name="connsiteX0" fmla="*/ 6820489 w 8805330"/>
              <a:gd name="connsiteY0" fmla="*/ 2606040 h 10286996"/>
              <a:gd name="connsiteX1" fmla="*/ 8805330 w 8805330"/>
              <a:gd name="connsiteY1" fmla="*/ 2606040 h 10286996"/>
              <a:gd name="connsiteX2" fmla="*/ 8805330 w 8805330"/>
              <a:gd name="connsiteY2" fmla="*/ 7680956 h 10286996"/>
              <a:gd name="connsiteX3" fmla="*/ 6820489 w 8805330"/>
              <a:gd name="connsiteY3" fmla="*/ 7680956 h 10286996"/>
              <a:gd name="connsiteX4" fmla="*/ 3816673 w 8805330"/>
              <a:gd name="connsiteY4" fmla="*/ 1158240 h 10286996"/>
              <a:gd name="connsiteX5" fmla="*/ 6738523 w 8805330"/>
              <a:gd name="connsiteY5" fmla="*/ 1158240 h 10286996"/>
              <a:gd name="connsiteX6" fmla="*/ 6738523 w 8805330"/>
              <a:gd name="connsiteY6" fmla="*/ 9128756 h 10286996"/>
              <a:gd name="connsiteX7" fmla="*/ 3816673 w 8805330"/>
              <a:gd name="connsiteY7" fmla="*/ 9128756 h 10286996"/>
              <a:gd name="connsiteX8" fmla="*/ 0 w 8805330"/>
              <a:gd name="connsiteY8" fmla="*/ 0 h 10286996"/>
              <a:gd name="connsiteX9" fmla="*/ 3712525 w 8805330"/>
              <a:gd name="connsiteY9" fmla="*/ 0 h 10286996"/>
              <a:gd name="connsiteX10" fmla="*/ 3712525 w 8805330"/>
              <a:gd name="connsiteY10" fmla="*/ 10286996 h 10286996"/>
              <a:gd name="connsiteX11" fmla="*/ 0 w 8805330"/>
              <a:gd name="connsiteY11" fmla="*/ 10286996 h 1028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5330" h="10286996">
                <a:moveTo>
                  <a:pt x="6820489" y="2606040"/>
                </a:moveTo>
                <a:lnTo>
                  <a:pt x="8805330" y="2606040"/>
                </a:lnTo>
                <a:lnTo>
                  <a:pt x="8805330" y="7680956"/>
                </a:lnTo>
                <a:lnTo>
                  <a:pt x="6820489" y="7680956"/>
                </a:lnTo>
                <a:close/>
                <a:moveTo>
                  <a:pt x="3816673" y="1158240"/>
                </a:moveTo>
                <a:lnTo>
                  <a:pt x="6738523" y="1158240"/>
                </a:lnTo>
                <a:lnTo>
                  <a:pt x="6738523" y="9128756"/>
                </a:lnTo>
                <a:lnTo>
                  <a:pt x="3816673" y="9128756"/>
                </a:lnTo>
                <a:close/>
                <a:moveTo>
                  <a:pt x="0" y="0"/>
                </a:moveTo>
                <a:lnTo>
                  <a:pt x="3712525" y="0"/>
                </a:lnTo>
                <a:lnTo>
                  <a:pt x="3712525" y="10286996"/>
                </a:lnTo>
                <a:lnTo>
                  <a:pt x="0" y="102869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2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2A8537-67DC-4647-B58C-01B59E2995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900000">
            <a:off x="5464459" y="3171304"/>
            <a:ext cx="2601141" cy="2601141"/>
          </a:xfrm>
          <a:custGeom>
            <a:avLst/>
            <a:gdLst>
              <a:gd name="connsiteX0" fmla="*/ 1077028 w 3901711"/>
              <a:gd name="connsiteY0" fmla="*/ 0 h 3901711"/>
              <a:gd name="connsiteX1" fmla="*/ 2824683 w 3901711"/>
              <a:gd name="connsiteY1" fmla="*/ 0 h 3901711"/>
              <a:gd name="connsiteX2" fmla="*/ 3901711 w 3901711"/>
              <a:gd name="connsiteY2" fmla="*/ 1077028 h 3901711"/>
              <a:gd name="connsiteX3" fmla="*/ 3901711 w 3901711"/>
              <a:gd name="connsiteY3" fmla="*/ 2824683 h 3901711"/>
              <a:gd name="connsiteX4" fmla="*/ 2824683 w 3901711"/>
              <a:gd name="connsiteY4" fmla="*/ 3901711 h 3901711"/>
              <a:gd name="connsiteX5" fmla="*/ 1077028 w 3901711"/>
              <a:gd name="connsiteY5" fmla="*/ 3901711 h 3901711"/>
              <a:gd name="connsiteX6" fmla="*/ 0 w 3901711"/>
              <a:gd name="connsiteY6" fmla="*/ 2824683 h 3901711"/>
              <a:gd name="connsiteX7" fmla="*/ 0 w 3901711"/>
              <a:gd name="connsiteY7" fmla="*/ 1077028 h 3901711"/>
              <a:gd name="connsiteX8" fmla="*/ 1077028 w 3901711"/>
              <a:gd name="connsiteY8" fmla="*/ 0 h 39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1711" h="3901711">
                <a:moveTo>
                  <a:pt x="1077028" y="0"/>
                </a:moveTo>
                <a:lnTo>
                  <a:pt x="2824683" y="0"/>
                </a:lnTo>
                <a:cubicBezTo>
                  <a:pt x="3419509" y="0"/>
                  <a:pt x="3901711" y="482202"/>
                  <a:pt x="3901711" y="1077028"/>
                </a:cubicBezTo>
                <a:lnTo>
                  <a:pt x="3901711" y="2824683"/>
                </a:lnTo>
                <a:cubicBezTo>
                  <a:pt x="3901711" y="3419509"/>
                  <a:pt x="3419509" y="3901711"/>
                  <a:pt x="2824683" y="3901711"/>
                </a:cubicBezTo>
                <a:lnTo>
                  <a:pt x="1077028" y="3901711"/>
                </a:lnTo>
                <a:cubicBezTo>
                  <a:pt x="482202" y="3901711"/>
                  <a:pt x="0" y="3419509"/>
                  <a:pt x="0" y="2824683"/>
                </a:cubicBezTo>
                <a:lnTo>
                  <a:pt x="0" y="1077028"/>
                </a:lnTo>
                <a:cubicBezTo>
                  <a:pt x="0" y="482202"/>
                  <a:pt x="482202" y="0"/>
                  <a:pt x="107702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3BD5B85-CF6C-4EF4-BBE3-24491C93A1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900000">
            <a:off x="8535728" y="4900938"/>
            <a:ext cx="2601141" cy="2601141"/>
          </a:xfrm>
          <a:custGeom>
            <a:avLst/>
            <a:gdLst>
              <a:gd name="connsiteX0" fmla="*/ 1077028 w 3901711"/>
              <a:gd name="connsiteY0" fmla="*/ 0 h 3901711"/>
              <a:gd name="connsiteX1" fmla="*/ 2824683 w 3901711"/>
              <a:gd name="connsiteY1" fmla="*/ 0 h 3901711"/>
              <a:gd name="connsiteX2" fmla="*/ 3901711 w 3901711"/>
              <a:gd name="connsiteY2" fmla="*/ 1077028 h 3901711"/>
              <a:gd name="connsiteX3" fmla="*/ 3901711 w 3901711"/>
              <a:gd name="connsiteY3" fmla="*/ 2824683 h 3901711"/>
              <a:gd name="connsiteX4" fmla="*/ 2824683 w 3901711"/>
              <a:gd name="connsiteY4" fmla="*/ 3901711 h 3901711"/>
              <a:gd name="connsiteX5" fmla="*/ 1077028 w 3901711"/>
              <a:gd name="connsiteY5" fmla="*/ 3901711 h 3901711"/>
              <a:gd name="connsiteX6" fmla="*/ 0 w 3901711"/>
              <a:gd name="connsiteY6" fmla="*/ 2824683 h 3901711"/>
              <a:gd name="connsiteX7" fmla="*/ 0 w 3901711"/>
              <a:gd name="connsiteY7" fmla="*/ 1077028 h 3901711"/>
              <a:gd name="connsiteX8" fmla="*/ 1077028 w 3901711"/>
              <a:gd name="connsiteY8" fmla="*/ 0 h 39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1711" h="3901711">
                <a:moveTo>
                  <a:pt x="1077028" y="0"/>
                </a:moveTo>
                <a:lnTo>
                  <a:pt x="2824683" y="0"/>
                </a:lnTo>
                <a:cubicBezTo>
                  <a:pt x="3419509" y="0"/>
                  <a:pt x="3901711" y="482202"/>
                  <a:pt x="3901711" y="1077028"/>
                </a:cubicBezTo>
                <a:lnTo>
                  <a:pt x="3901711" y="2824683"/>
                </a:lnTo>
                <a:cubicBezTo>
                  <a:pt x="3901711" y="3419509"/>
                  <a:pt x="3419509" y="3901711"/>
                  <a:pt x="2824683" y="3901711"/>
                </a:cubicBezTo>
                <a:lnTo>
                  <a:pt x="1077028" y="3901711"/>
                </a:lnTo>
                <a:cubicBezTo>
                  <a:pt x="482202" y="3901711"/>
                  <a:pt x="0" y="3419509"/>
                  <a:pt x="0" y="2824683"/>
                </a:cubicBezTo>
                <a:lnTo>
                  <a:pt x="0" y="1077028"/>
                </a:lnTo>
                <a:cubicBezTo>
                  <a:pt x="0" y="482202"/>
                  <a:pt x="482202" y="0"/>
                  <a:pt x="107702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E333B5E-6570-4CDD-94EA-5406AEB533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900000">
            <a:off x="6429029" y="-90662"/>
            <a:ext cx="2601141" cy="2601141"/>
          </a:xfrm>
          <a:custGeom>
            <a:avLst/>
            <a:gdLst>
              <a:gd name="connsiteX0" fmla="*/ 1077028 w 3901711"/>
              <a:gd name="connsiteY0" fmla="*/ 0 h 3901711"/>
              <a:gd name="connsiteX1" fmla="*/ 2824683 w 3901711"/>
              <a:gd name="connsiteY1" fmla="*/ 0 h 3901711"/>
              <a:gd name="connsiteX2" fmla="*/ 3901711 w 3901711"/>
              <a:gd name="connsiteY2" fmla="*/ 1077028 h 3901711"/>
              <a:gd name="connsiteX3" fmla="*/ 3901711 w 3901711"/>
              <a:gd name="connsiteY3" fmla="*/ 2824683 h 3901711"/>
              <a:gd name="connsiteX4" fmla="*/ 2824683 w 3901711"/>
              <a:gd name="connsiteY4" fmla="*/ 3901711 h 3901711"/>
              <a:gd name="connsiteX5" fmla="*/ 1077028 w 3901711"/>
              <a:gd name="connsiteY5" fmla="*/ 3901711 h 3901711"/>
              <a:gd name="connsiteX6" fmla="*/ 0 w 3901711"/>
              <a:gd name="connsiteY6" fmla="*/ 2824683 h 3901711"/>
              <a:gd name="connsiteX7" fmla="*/ 0 w 3901711"/>
              <a:gd name="connsiteY7" fmla="*/ 1077028 h 3901711"/>
              <a:gd name="connsiteX8" fmla="*/ 1077028 w 3901711"/>
              <a:gd name="connsiteY8" fmla="*/ 0 h 39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1711" h="3901711">
                <a:moveTo>
                  <a:pt x="1077028" y="0"/>
                </a:moveTo>
                <a:lnTo>
                  <a:pt x="2824683" y="0"/>
                </a:lnTo>
                <a:cubicBezTo>
                  <a:pt x="3419509" y="0"/>
                  <a:pt x="3901711" y="482202"/>
                  <a:pt x="3901711" y="1077028"/>
                </a:cubicBezTo>
                <a:lnTo>
                  <a:pt x="3901711" y="2824683"/>
                </a:lnTo>
                <a:cubicBezTo>
                  <a:pt x="3901711" y="3419509"/>
                  <a:pt x="3419509" y="3901711"/>
                  <a:pt x="2824683" y="3901711"/>
                </a:cubicBezTo>
                <a:lnTo>
                  <a:pt x="1077028" y="3901711"/>
                </a:lnTo>
                <a:cubicBezTo>
                  <a:pt x="482202" y="3901711"/>
                  <a:pt x="0" y="3419509"/>
                  <a:pt x="0" y="2824683"/>
                </a:cubicBezTo>
                <a:lnTo>
                  <a:pt x="0" y="1077028"/>
                </a:lnTo>
                <a:cubicBezTo>
                  <a:pt x="0" y="482202"/>
                  <a:pt x="482202" y="0"/>
                  <a:pt x="107702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E7C6DF-7352-40C9-96DC-0DFDF1D79D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900000">
            <a:off x="9500298" y="1638972"/>
            <a:ext cx="2601141" cy="2601141"/>
          </a:xfrm>
          <a:custGeom>
            <a:avLst/>
            <a:gdLst>
              <a:gd name="connsiteX0" fmla="*/ 1077028 w 3901711"/>
              <a:gd name="connsiteY0" fmla="*/ 0 h 3901711"/>
              <a:gd name="connsiteX1" fmla="*/ 2824683 w 3901711"/>
              <a:gd name="connsiteY1" fmla="*/ 0 h 3901711"/>
              <a:gd name="connsiteX2" fmla="*/ 3901711 w 3901711"/>
              <a:gd name="connsiteY2" fmla="*/ 1077028 h 3901711"/>
              <a:gd name="connsiteX3" fmla="*/ 3901711 w 3901711"/>
              <a:gd name="connsiteY3" fmla="*/ 2824683 h 3901711"/>
              <a:gd name="connsiteX4" fmla="*/ 2824683 w 3901711"/>
              <a:gd name="connsiteY4" fmla="*/ 3901711 h 3901711"/>
              <a:gd name="connsiteX5" fmla="*/ 1077028 w 3901711"/>
              <a:gd name="connsiteY5" fmla="*/ 3901711 h 3901711"/>
              <a:gd name="connsiteX6" fmla="*/ 0 w 3901711"/>
              <a:gd name="connsiteY6" fmla="*/ 2824683 h 3901711"/>
              <a:gd name="connsiteX7" fmla="*/ 0 w 3901711"/>
              <a:gd name="connsiteY7" fmla="*/ 1077028 h 3901711"/>
              <a:gd name="connsiteX8" fmla="*/ 1077028 w 3901711"/>
              <a:gd name="connsiteY8" fmla="*/ 0 h 39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1711" h="3901711">
                <a:moveTo>
                  <a:pt x="1077028" y="0"/>
                </a:moveTo>
                <a:lnTo>
                  <a:pt x="2824683" y="0"/>
                </a:lnTo>
                <a:cubicBezTo>
                  <a:pt x="3419509" y="0"/>
                  <a:pt x="3901711" y="482202"/>
                  <a:pt x="3901711" y="1077028"/>
                </a:cubicBezTo>
                <a:lnTo>
                  <a:pt x="3901711" y="2824683"/>
                </a:lnTo>
                <a:cubicBezTo>
                  <a:pt x="3901711" y="3419509"/>
                  <a:pt x="3419509" y="3901711"/>
                  <a:pt x="2824683" y="3901711"/>
                </a:cubicBezTo>
                <a:lnTo>
                  <a:pt x="1077028" y="3901711"/>
                </a:lnTo>
                <a:cubicBezTo>
                  <a:pt x="482202" y="3901711"/>
                  <a:pt x="0" y="3419509"/>
                  <a:pt x="0" y="2824683"/>
                </a:cubicBezTo>
                <a:lnTo>
                  <a:pt x="0" y="1077028"/>
                </a:lnTo>
                <a:cubicBezTo>
                  <a:pt x="0" y="482202"/>
                  <a:pt x="482202" y="0"/>
                  <a:pt x="107702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4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1080D7-8A68-4987-8124-BF6ECA692C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914400"/>
            <a:ext cx="12192000" cy="4077779"/>
          </a:xfrm>
          <a:custGeom>
            <a:avLst/>
            <a:gdLst>
              <a:gd name="connsiteX0" fmla="*/ 0 w 18288000"/>
              <a:gd name="connsiteY0" fmla="*/ 0 h 5390578"/>
              <a:gd name="connsiteX1" fmla="*/ 18288000 w 18288000"/>
              <a:gd name="connsiteY1" fmla="*/ 0 h 5390578"/>
              <a:gd name="connsiteX2" fmla="*/ 18288000 w 18288000"/>
              <a:gd name="connsiteY2" fmla="*/ 5390578 h 5390578"/>
              <a:gd name="connsiteX3" fmla="*/ 0 w 18288000"/>
              <a:gd name="connsiteY3" fmla="*/ 5390578 h 539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5390578">
                <a:moveTo>
                  <a:pt x="0" y="0"/>
                </a:moveTo>
                <a:lnTo>
                  <a:pt x="18288000" y="0"/>
                </a:lnTo>
                <a:lnTo>
                  <a:pt x="18288000" y="5390578"/>
                </a:lnTo>
                <a:lnTo>
                  <a:pt x="0" y="539057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1506FC-0511-494C-B5DE-E2E6A986F2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00720" y="599440"/>
            <a:ext cx="3281680" cy="4392739"/>
          </a:xfrm>
          <a:custGeom>
            <a:avLst/>
            <a:gdLst>
              <a:gd name="connsiteX0" fmla="*/ 0 w 7994073"/>
              <a:gd name="connsiteY0" fmla="*/ 0 h 5360409"/>
              <a:gd name="connsiteX1" fmla="*/ 7994073 w 7994073"/>
              <a:gd name="connsiteY1" fmla="*/ 0 h 5360409"/>
              <a:gd name="connsiteX2" fmla="*/ 7994073 w 7994073"/>
              <a:gd name="connsiteY2" fmla="*/ 5360409 h 5360409"/>
              <a:gd name="connsiteX3" fmla="*/ 0 w 7994073"/>
              <a:gd name="connsiteY3" fmla="*/ 5360409 h 536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4073" h="5360409">
                <a:moveTo>
                  <a:pt x="0" y="0"/>
                </a:moveTo>
                <a:lnTo>
                  <a:pt x="7994073" y="0"/>
                </a:lnTo>
                <a:lnTo>
                  <a:pt x="7994073" y="5360409"/>
                </a:lnTo>
                <a:lnTo>
                  <a:pt x="0" y="536040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3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D4374-CA45-B7AA-C932-F8493A25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E5B42-642D-A4EB-05FA-2BC5EA91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4142E-89B5-DCB8-E11D-376F6332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20CE7-EF9D-29F8-8A45-1C1B6233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C9AAB-21AA-31A4-5E76-7A969B5B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0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1C5A30-F9A6-40EE-A0D9-0A7251E962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609601"/>
            <a:ext cx="4165887" cy="5638798"/>
          </a:xfrm>
          <a:custGeom>
            <a:avLst/>
            <a:gdLst>
              <a:gd name="connsiteX0" fmla="*/ 3124415 w 6248831"/>
              <a:gd name="connsiteY0" fmla="*/ 0 h 8458197"/>
              <a:gd name="connsiteX1" fmla="*/ 6248831 w 6248831"/>
              <a:gd name="connsiteY1" fmla="*/ 3124415 h 8458197"/>
              <a:gd name="connsiteX2" fmla="*/ 6248830 w 6248831"/>
              <a:gd name="connsiteY2" fmla="*/ 5333782 h 8458197"/>
              <a:gd name="connsiteX3" fmla="*/ 3124414 w 6248831"/>
              <a:gd name="connsiteY3" fmla="*/ 8458197 h 8458197"/>
              <a:gd name="connsiteX4" fmla="*/ 3124415 w 6248831"/>
              <a:gd name="connsiteY4" fmla="*/ 8458196 h 8458197"/>
              <a:gd name="connsiteX5" fmla="*/ 0 w 6248831"/>
              <a:gd name="connsiteY5" fmla="*/ 5333781 h 8458197"/>
              <a:gd name="connsiteX6" fmla="*/ 0 w 6248831"/>
              <a:gd name="connsiteY6" fmla="*/ 3124415 h 8458197"/>
              <a:gd name="connsiteX7" fmla="*/ 3124415 w 6248831"/>
              <a:gd name="connsiteY7" fmla="*/ 0 h 845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8831" h="8458197">
                <a:moveTo>
                  <a:pt x="3124415" y="0"/>
                </a:moveTo>
                <a:cubicBezTo>
                  <a:pt x="4849983" y="0"/>
                  <a:pt x="6248831" y="1398848"/>
                  <a:pt x="6248831" y="3124415"/>
                </a:cubicBezTo>
                <a:cubicBezTo>
                  <a:pt x="6248831" y="3860871"/>
                  <a:pt x="6248830" y="4597326"/>
                  <a:pt x="6248830" y="5333782"/>
                </a:cubicBezTo>
                <a:cubicBezTo>
                  <a:pt x="6248830" y="7059349"/>
                  <a:pt x="4849982" y="8458197"/>
                  <a:pt x="3124414" y="8458197"/>
                </a:cubicBezTo>
                <a:lnTo>
                  <a:pt x="3124415" y="8458196"/>
                </a:lnTo>
                <a:cubicBezTo>
                  <a:pt x="1398848" y="8458196"/>
                  <a:pt x="0" y="7059348"/>
                  <a:pt x="0" y="5333781"/>
                </a:cubicBezTo>
                <a:lnTo>
                  <a:pt x="0" y="3124415"/>
                </a:lnTo>
                <a:cubicBezTo>
                  <a:pt x="0" y="1398848"/>
                  <a:pt x="1398848" y="0"/>
                  <a:pt x="3124415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37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785FDFB-0205-4466-A137-EE470BB48E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5673" y="2694355"/>
            <a:ext cx="1459347" cy="1459347"/>
          </a:xfrm>
          <a:custGeom>
            <a:avLst/>
            <a:gdLst>
              <a:gd name="connsiteX0" fmla="*/ 1094510 w 2189020"/>
              <a:gd name="connsiteY0" fmla="*/ 0 h 2189020"/>
              <a:gd name="connsiteX1" fmla="*/ 2189020 w 2189020"/>
              <a:gd name="connsiteY1" fmla="*/ 1094510 h 2189020"/>
              <a:gd name="connsiteX2" fmla="*/ 1094510 w 2189020"/>
              <a:gd name="connsiteY2" fmla="*/ 2189020 h 2189020"/>
              <a:gd name="connsiteX3" fmla="*/ 0 w 2189020"/>
              <a:gd name="connsiteY3" fmla="*/ 1094510 h 2189020"/>
              <a:gd name="connsiteX4" fmla="*/ 1094510 w 2189020"/>
              <a:gd name="connsiteY4" fmla="*/ 0 h 21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020" h="2189020">
                <a:moveTo>
                  <a:pt x="1094510" y="0"/>
                </a:moveTo>
                <a:cubicBezTo>
                  <a:pt x="1698991" y="0"/>
                  <a:pt x="2189020" y="490029"/>
                  <a:pt x="2189020" y="1094510"/>
                </a:cubicBezTo>
                <a:cubicBezTo>
                  <a:pt x="2189020" y="1698991"/>
                  <a:pt x="1698991" y="2189020"/>
                  <a:pt x="1094510" y="2189020"/>
                </a:cubicBezTo>
                <a:cubicBezTo>
                  <a:pt x="490029" y="2189020"/>
                  <a:pt x="0" y="1698991"/>
                  <a:pt x="0" y="1094510"/>
                </a:cubicBezTo>
                <a:cubicBezTo>
                  <a:pt x="0" y="490029"/>
                  <a:pt x="490029" y="0"/>
                  <a:pt x="109451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F1A4F48-8DB8-498A-9C00-F544A6BF2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6107" y="2694355"/>
            <a:ext cx="1459347" cy="1459347"/>
          </a:xfrm>
          <a:custGeom>
            <a:avLst/>
            <a:gdLst>
              <a:gd name="connsiteX0" fmla="*/ 1094510 w 2189020"/>
              <a:gd name="connsiteY0" fmla="*/ 0 h 2189020"/>
              <a:gd name="connsiteX1" fmla="*/ 2189020 w 2189020"/>
              <a:gd name="connsiteY1" fmla="*/ 1094510 h 2189020"/>
              <a:gd name="connsiteX2" fmla="*/ 1094510 w 2189020"/>
              <a:gd name="connsiteY2" fmla="*/ 2189020 h 2189020"/>
              <a:gd name="connsiteX3" fmla="*/ 0 w 2189020"/>
              <a:gd name="connsiteY3" fmla="*/ 1094510 h 2189020"/>
              <a:gd name="connsiteX4" fmla="*/ 1094510 w 2189020"/>
              <a:gd name="connsiteY4" fmla="*/ 0 h 21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020" h="2189020">
                <a:moveTo>
                  <a:pt x="1094510" y="0"/>
                </a:moveTo>
                <a:cubicBezTo>
                  <a:pt x="1698991" y="0"/>
                  <a:pt x="2189020" y="490029"/>
                  <a:pt x="2189020" y="1094510"/>
                </a:cubicBezTo>
                <a:cubicBezTo>
                  <a:pt x="2189020" y="1698991"/>
                  <a:pt x="1698991" y="2189020"/>
                  <a:pt x="1094510" y="2189020"/>
                </a:cubicBezTo>
                <a:cubicBezTo>
                  <a:pt x="490029" y="2189020"/>
                  <a:pt x="0" y="1698991"/>
                  <a:pt x="0" y="1094510"/>
                </a:cubicBezTo>
                <a:cubicBezTo>
                  <a:pt x="0" y="490029"/>
                  <a:pt x="490029" y="0"/>
                  <a:pt x="109451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5DD294A-B2AB-41AB-A926-667B80B3E19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26543" y="2694355"/>
            <a:ext cx="1459347" cy="1459347"/>
          </a:xfrm>
          <a:custGeom>
            <a:avLst/>
            <a:gdLst>
              <a:gd name="connsiteX0" fmla="*/ 1094510 w 2189020"/>
              <a:gd name="connsiteY0" fmla="*/ 0 h 2189020"/>
              <a:gd name="connsiteX1" fmla="*/ 2189020 w 2189020"/>
              <a:gd name="connsiteY1" fmla="*/ 1094510 h 2189020"/>
              <a:gd name="connsiteX2" fmla="*/ 1094510 w 2189020"/>
              <a:gd name="connsiteY2" fmla="*/ 2189020 h 2189020"/>
              <a:gd name="connsiteX3" fmla="*/ 0 w 2189020"/>
              <a:gd name="connsiteY3" fmla="*/ 1094510 h 2189020"/>
              <a:gd name="connsiteX4" fmla="*/ 1094510 w 2189020"/>
              <a:gd name="connsiteY4" fmla="*/ 0 h 21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020" h="2189020">
                <a:moveTo>
                  <a:pt x="1094510" y="0"/>
                </a:moveTo>
                <a:cubicBezTo>
                  <a:pt x="1698990" y="0"/>
                  <a:pt x="2189020" y="490029"/>
                  <a:pt x="2189020" y="1094510"/>
                </a:cubicBezTo>
                <a:cubicBezTo>
                  <a:pt x="2189020" y="1698991"/>
                  <a:pt x="1698990" y="2189020"/>
                  <a:pt x="1094510" y="2189020"/>
                </a:cubicBezTo>
                <a:cubicBezTo>
                  <a:pt x="490028" y="2189020"/>
                  <a:pt x="0" y="1698991"/>
                  <a:pt x="0" y="1094510"/>
                </a:cubicBezTo>
                <a:cubicBezTo>
                  <a:pt x="0" y="490029"/>
                  <a:pt x="490028" y="0"/>
                  <a:pt x="109451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3B6F88-6B3D-4A07-A2E8-417B8161E0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6979" y="2694355"/>
            <a:ext cx="1459347" cy="1459347"/>
          </a:xfrm>
          <a:custGeom>
            <a:avLst/>
            <a:gdLst>
              <a:gd name="connsiteX0" fmla="*/ 1094511 w 2189021"/>
              <a:gd name="connsiteY0" fmla="*/ 0 h 2189020"/>
              <a:gd name="connsiteX1" fmla="*/ 2189021 w 2189021"/>
              <a:gd name="connsiteY1" fmla="*/ 1094510 h 2189020"/>
              <a:gd name="connsiteX2" fmla="*/ 1094511 w 2189021"/>
              <a:gd name="connsiteY2" fmla="*/ 2189020 h 2189020"/>
              <a:gd name="connsiteX3" fmla="*/ 0 w 2189021"/>
              <a:gd name="connsiteY3" fmla="*/ 1094510 h 2189020"/>
              <a:gd name="connsiteX4" fmla="*/ 1094511 w 2189021"/>
              <a:gd name="connsiteY4" fmla="*/ 0 h 21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021" h="2189020">
                <a:moveTo>
                  <a:pt x="1094511" y="0"/>
                </a:moveTo>
                <a:cubicBezTo>
                  <a:pt x="1698991" y="0"/>
                  <a:pt x="2189021" y="490029"/>
                  <a:pt x="2189021" y="1094510"/>
                </a:cubicBezTo>
                <a:cubicBezTo>
                  <a:pt x="2189021" y="1698991"/>
                  <a:pt x="1698991" y="2189020"/>
                  <a:pt x="1094511" y="2189020"/>
                </a:cubicBezTo>
                <a:cubicBezTo>
                  <a:pt x="490029" y="2189020"/>
                  <a:pt x="0" y="1698991"/>
                  <a:pt x="0" y="1094510"/>
                </a:cubicBezTo>
                <a:cubicBezTo>
                  <a:pt x="0" y="490029"/>
                  <a:pt x="490029" y="0"/>
                  <a:pt x="109451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0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348377A-EE61-4DE2-B7E1-8A960044E0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58726" y="2540000"/>
            <a:ext cx="2857718" cy="3251200"/>
          </a:xfrm>
          <a:custGeom>
            <a:avLst/>
            <a:gdLst>
              <a:gd name="connsiteX0" fmla="*/ 0 w 4286577"/>
              <a:gd name="connsiteY0" fmla="*/ 0 h 4876800"/>
              <a:gd name="connsiteX1" fmla="*/ 4286577 w 4286577"/>
              <a:gd name="connsiteY1" fmla="*/ 0 h 4876800"/>
              <a:gd name="connsiteX2" fmla="*/ 4286577 w 4286577"/>
              <a:gd name="connsiteY2" fmla="*/ 4876800 h 4876800"/>
              <a:gd name="connsiteX3" fmla="*/ 0 w 4286577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577" h="4876800">
                <a:moveTo>
                  <a:pt x="0" y="0"/>
                </a:moveTo>
                <a:lnTo>
                  <a:pt x="4286577" y="0"/>
                </a:lnTo>
                <a:lnTo>
                  <a:pt x="4286577" y="4876800"/>
                </a:lnTo>
                <a:lnTo>
                  <a:pt x="0" y="48768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2D2705-B5C6-4FB3-82CA-C8295562D0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7142" y="2540000"/>
            <a:ext cx="2857717" cy="3251200"/>
          </a:xfrm>
          <a:custGeom>
            <a:avLst/>
            <a:gdLst>
              <a:gd name="connsiteX0" fmla="*/ 0 w 4286576"/>
              <a:gd name="connsiteY0" fmla="*/ 0 h 4876800"/>
              <a:gd name="connsiteX1" fmla="*/ 4286576 w 4286576"/>
              <a:gd name="connsiteY1" fmla="*/ 0 h 4876800"/>
              <a:gd name="connsiteX2" fmla="*/ 4286576 w 4286576"/>
              <a:gd name="connsiteY2" fmla="*/ 4876800 h 4876800"/>
              <a:gd name="connsiteX3" fmla="*/ 0 w 4286576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576" h="4876800">
                <a:moveTo>
                  <a:pt x="0" y="0"/>
                </a:moveTo>
                <a:lnTo>
                  <a:pt x="4286576" y="0"/>
                </a:lnTo>
                <a:lnTo>
                  <a:pt x="4286576" y="4876800"/>
                </a:lnTo>
                <a:lnTo>
                  <a:pt x="0" y="48768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9AF1E4-F959-4FEC-836A-582ADDE08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5557" y="2540000"/>
            <a:ext cx="2857719" cy="3251200"/>
          </a:xfrm>
          <a:custGeom>
            <a:avLst/>
            <a:gdLst>
              <a:gd name="connsiteX0" fmla="*/ 0 w 4286578"/>
              <a:gd name="connsiteY0" fmla="*/ 0 h 4876800"/>
              <a:gd name="connsiteX1" fmla="*/ 4286578 w 4286578"/>
              <a:gd name="connsiteY1" fmla="*/ 0 h 4876800"/>
              <a:gd name="connsiteX2" fmla="*/ 4286578 w 4286578"/>
              <a:gd name="connsiteY2" fmla="*/ 4876800 h 4876800"/>
              <a:gd name="connsiteX3" fmla="*/ 0 w 428657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578" h="4876800">
                <a:moveTo>
                  <a:pt x="0" y="0"/>
                </a:moveTo>
                <a:lnTo>
                  <a:pt x="4286578" y="0"/>
                </a:lnTo>
                <a:lnTo>
                  <a:pt x="4286578" y="4876800"/>
                </a:lnTo>
                <a:lnTo>
                  <a:pt x="0" y="48768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3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F130818-6389-4E0F-9C34-76D42053A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86004" y="3698086"/>
            <a:ext cx="1801091" cy="1801091"/>
          </a:xfrm>
          <a:custGeom>
            <a:avLst/>
            <a:gdLst>
              <a:gd name="connsiteX0" fmla="*/ 770318 w 2701637"/>
              <a:gd name="connsiteY0" fmla="*/ 0 h 2701637"/>
              <a:gd name="connsiteX1" fmla="*/ 1931319 w 2701637"/>
              <a:gd name="connsiteY1" fmla="*/ 0 h 2701637"/>
              <a:gd name="connsiteX2" fmla="*/ 2701637 w 2701637"/>
              <a:gd name="connsiteY2" fmla="*/ 770318 h 2701637"/>
              <a:gd name="connsiteX3" fmla="*/ 2701637 w 2701637"/>
              <a:gd name="connsiteY3" fmla="*/ 1931319 h 2701637"/>
              <a:gd name="connsiteX4" fmla="*/ 1931319 w 2701637"/>
              <a:gd name="connsiteY4" fmla="*/ 2701637 h 2701637"/>
              <a:gd name="connsiteX5" fmla="*/ 770318 w 2701637"/>
              <a:gd name="connsiteY5" fmla="*/ 2701637 h 2701637"/>
              <a:gd name="connsiteX6" fmla="*/ 0 w 2701637"/>
              <a:gd name="connsiteY6" fmla="*/ 1931319 h 2701637"/>
              <a:gd name="connsiteX7" fmla="*/ 0 w 2701637"/>
              <a:gd name="connsiteY7" fmla="*/ 770318 h 2701637"/>
              <a:gd name="connsiteX8" fmla="*/ 770318 w 2701637"/>
              <a:gd name="connsiteY8" fmla="*/ 0 h 270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1637" h="2701637">
                <a:moveTo>
                  <a:pt x="770318" y="0"/>
                </a:moveTo>
                <a:lnTo>
                  <a:pt x="1931319" y="0"/>
                </a:lnTo>
                <a:cubicBezTo>
                  <a:pt x="2356754" y="0"/>
                  <a:pt x="2701637" y="344883"/>
                  <a:pt x="2701637" y="770318"/>
                </a:cubicBezTo>
                <a:lnTo>
                  <a:pt x="2701637" y="1931319"/>
                </a:lnTo>
                <a:cubicBezTo>
                  <a:pt x="2701637" y="2356754"/>
                  <a:pt x="2356754" y="2701637"/>
                  <a:pt x="1931319" y="2701637"/>
                </a:cubicBezTo>
                <a:lnTo>
                  <a:pt x="770318" y="2701637"/>
                </a:lnTo>
                <a:cubicBezTo>
                  <a:pt x="344883" y="2701637"/>
                  <a:pt x="0" y="2356754"/>
                  <a:pt x="0" y="1931319"/>
                </a:cubicBezTo>
                <a:lnTo>
                  <a:pt x="0" y="770318"/>
                </a:lnTo>
                <a:cubicBezTo>
                  <a:pt x="0" y="344883"/>
                  <a:pt x="344883" y="0"/>
                  <a:pt x="77031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D6855E-9F63-453E-BE29-A93824F385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4401" y="3698086"/>
            <a:ext cx="1801091" cy="1801091"/>
          </a:xfrm>
          <a:custGeom>
            <a:avLst/>
            <a:gdLst>
              <a:gd name="connsiteX0" fmla="*/ 770318 w 2701637"/>
              <a:gd name="connsiteY0" fmla="*/ 0 h 2701637"/>
              <a:gd name="connsiteX1" fmla="*/ 1931319 w 2701637"/>
              <a:gd name="connsiteY1" fmla="*/ 0 h 2701637"/>
              <a:gd name="connsiteX2" fmla="*/ 2701637 w 2701637"/>
              <a:gd name="connsiteY2" fmla="*/ 770318 h 2701637"/>
              <a:gd name="connsiteX3" fmla="*/ 2701637 w 2701637"/>
              <a:gd name="connsiteY3" fmla="*/ 1931319 h 2701637"/>
              <a:gd name="connsiteX4" fmla="*/ 1931319 w 2701637"/>
              <a:gd name="connsiteY4" fmla="*/ 2701637 h 2701637"/>
              <a:gd name="connsiteX5" fmla="*/ 770318 w 2701637"/>
              <a:gd name="connsiteY5" fmla="*/ 2701637 h 2701637"/>
              <a:gd name="connsiteX6" fmla="*/ 0 w 2701637"/>
              <a:gd name="connsiteY6" fmla="*/ 1931319 h 2701637"/>
              <a:gd name="connsiteX7" fmla="*/ 0 w 2701637"/>
              <a:gd name="connsiteY7" fmla="*/ 770318 h 2701637"/>
              <a:gd name="connsiteX8" fmla="*/ 770318 w 2701637"/>
              <a:gd name="connsiteY8" fmla="*/ 0 h 270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1637" h="2701637">
                <a:moveTo>
                  <a:pt x="770318" y="0"/>
                </a:moveTo>
                <a:lnTo>
                  <a:pt x="1931319" y="0"/>
                </a:lnTo>
                <a:cubicBezTo>
                  <a:pt x="2356754" y="0"/>
                  <a:pt x="2701637" y="344883"/>
                  <a:pt x="2701637" y="770318"/>
                </a:cubicBezTo>
                <a:lnTo>
                  <a:pt x="2701637" y="1931319"/>
                </a:lnTo>
                <a:cubicBezTo>
                  <a:pt x="2701637" y="2356754"/>
                  <a:pt x="2356754" y="2701637"/>
                  <a:pt x="1931319" y="2701637"/>
                </a:cubicBezTo>
                <a:lnTo>
                  <a:pt x="770318" y="2701637"/>
                </a:lnTo>
                <a:cubicBezTo>
                  <a:pt x="344883" y="2701637"/>
                  <a:pt x="0" y="2356754"/>
                  <a:pt x="0" y="1931319"/>
                </a:cubicBezTo>
                <a:lnTo>
                  <a:pt x="0" y="770318"/>
                </a:lnTo>
                <a:cubicBezTo>
                  <a:pt x="0" y="344883"/>
                  <a:pt x="344883" y="0"/>
                  <a:pt x="77031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4CE59C-5B9E-4543-954A-0949882515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86004" y="609601"/>
            <a:ext cx="1801091" cy="1801091"/>
          </a:xfrm>
          <a:custGeom>
            <a:avLst/>
            <a:gdLst>
              <a:gd name="connsiteX0" fmla="*/ 770318 w 2701637"/>
              <a:gd name="connsiteY0" fmla="*/ 0 h 2701637"/>
              <a:gd name="connsiteX1" fmla="*/ 1931319 w 2701637"/>
              <a:gd name="connsiteY1" fmla="*/ 0 h 2701637"/>
              <a:gd name="connsiteX2" fmla="*/ 2701637 w 2701637"/>
              <a:gd name="connsiteY2" fmla="*/ 770318 h 2701637"/>
              <a:gd name="connsiteX3" fmla="*/ 2701637 w 2701637"/>
              <a:gd name="connsiteY3" fmla="*/ 1931319 h 2701637"/>
              <a:gd name="connsiteX4" fmla="*/ 1931319 w 2701637"/>
              <a:gd name="connsiteY4" fmla="*/ 2701637 h 2701637"/>
              <a:gd name="connsiteX5" fmla="*/ 770318 w 2701637"/>
              <a:gd name="connsiteY5" fmla="*/ 2701637 h 2701637"/>
              <a:gd name="connsiteX6" fmla="*/ 0 w 2701637"/>
              <a:gd name="connsiteY6" fmla="*/ 1931319 h 2701637"/>
              <a:gd name="connsiteX7" fmla="*/ 0 w 2701637"/>
              <a:gd name="connsiteY7" fmla="*/ 770318 h 2701637"/>
              <a:gd name="connsiteX8" fmla="*/ 770318 w 2701637"/>
              <a:gd name="connsiteY8" fmla="*/ 0 h 270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1637" h="2701637">
                <a:moveTo>
                  <a:pt x="770318" y="0"/>
                </a:moveTo>
                <a:lnTo>
                  <a:pt x="1931319" y="0"/>
                </a:lnTo>
                <a:cubicBezTo>
                  <a:pt x="2356754" y="0"/>
                  <a:pt x="2701637" y="344883"/>
                  <a:pt x="2701637" y="770318"/>
                </a:cubicBezTo>
                <a:lnTo>
                  <a:pt x="2701637" y="1931319"/>
                </a:lnTo>
                <a:cubicBezTo>
                  <a:pt x="2701637" y="2356754"/>
                  <a:pt x="2356754" y="2701637"/>
                  <a:pt x="1931319" y="2701637"/>
                </a:cubicBezTo>
                <a:lnTo>
                  <a:pt x="770318" y="2701637"/>
                </a:lnTo>
                <a:cubicBezTo>
                  <a:pt x="344883" y="2701637"/>
                  <a:pt x="0" y="2356754"/>
                  <a:pt x="0" y="1931319"/>
                </a:cubicBezTo>
                <a:lnTo>
                  <a:pt x="0" y="770318"/>
                </a:lnTo>
                <a:cubicBezTo>
                  <a:pt x="0" y="344883"/>
                  <a:pt x="344883" y="0"/>
                  <a:pt x="77031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6D3A97-CA52-49D7-B1E9-2F6B5F7965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94401" y="609601"/>
            <a:ext cx="1801091" cy="1801091"/>
          </a:xfrm>
          <a:custGeom>
            <a:avLst/>
            <a:gdLst>
              <a:gd name="connsiteX0" fmla="*/ 770318 w 2701637"/>
              <a:gd name="connsiteY0" fmla="*/ 0 h 2701637"/>
              <a:gd name="connsiteX1" fmla="*/ 1931319 w 2701637"/>
              <a:gd name="connsiteY1" fmla="*/ 0 h 2701637"/>
              <a:gd name="connsiteX2" fmla="*/ 2701637 w 2701637"/>
              <a:gd name="connsiteY2" fmla="*/ 770318 h 2701637"/>
              <a:gd name="connsiteX3" fmla="*/ 2701637 w 2701637"/>
              <a:gd name="connsiteY3" fmla="*/ 1931319 h 2701637"/>
              <a:gd name="connsiteX4" fmla="*/ 1931319 w 2701637"/>
              <a:gd name="connsiteY4" fmla="*/ 2701637 h 2701637"/>
              <a:gd name="connsiteX5" fmla="*/ 770318 w 2701637"/>
              <a:gd name="connsiteY5" fmla="*/ 2701637 h 2701637"/>
              <a:gd name="connsiteX6" fmla="*/ 0 w 2701637"/>
              <a:gd name="connsiteY6" fmla="*/ 1931319 h 2701637"/>
              <a:gd name="connsiteX7" fmla="*/ 0 w 2701637"/>
              <a:gd name="connsiteY7" fmla="*/ 770318 h 2701637"/>
              <a:gd name="connsiteX8" fmla="*/ 770318 w 2701637"/>
              <a:gd name="connsiteY8" fmla="*/ 0 h 270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1637" h="2701637">
                <a:moveTo>
                  <a:pt x="770318" y="0"/>
                </a:moveTo>
                <a:lnTo>
                  <a:pt x="1931319" y="0"/>
                </a:lnTo>
                <a:cubicBezTo>
                  <a:pt x="2356754" y="0"/>
                  <a:pt x="2701637" y="344883"/>
                  <a:pt x="2701637" y="770318"/>
                </a:cubicBezTo>
                <a:lnTo>
                  <a:pt x="2701637" y="1931319"/>
                </a:lnTo>
                <a:cubicBezTo>
                  <a:pt x="2701637" y="2356754"/>
                  <a:pt x="2356754" y="2701637"/>
                  <a:pt x="1931319" y="2701637"/>
                </a:cubicBezTo>
                <a:lnTo>
                  <a:pt x="770318" y="2701637"/>
                </a:lnTo>
                <a:cubicBezTo>
                  <a:pt x="344883" y="2701637"/>
                  <a:pt x="0" y="2356754"/>
                  <a:pt x="0" y="1931319"/>
                </a:cubicBezTo>
                <a:lnTo>
                  <a:pt x="0" y="770318"/>
                </a:lnTo>
                <a:cubicBezTo>
                  <a:pt x="0" y="344883"/>
                  <a:pt x="344883" y="0"/>
                  <a:pt x="77031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05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E7A057-28CC-4E1F-925F-E7F96D3772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607291"/>
            <a:ext cx="5643419" cy="5643419"/>
          </a:xfrm>
          <a:custGeom>
            <a:avLst/>
            <a:gdLst>
              <a:gd name="connsiteX0" fmla="*/ 0 w 8465128"/>
              <a:gd name="connsiteY0" fmla="*/ 0 h 8465128"/>
              <a:gd name="connsiteX1" fmla="*/ 8465128 w 8465128"/>
              <a:gd name="connsiteY1" fmla="*/ 0 h 8465128"/>
              <a:gd name="connsiteX2" fmla="*/ 8465128 w 8465128"/>
              <a:gd name="connsiteY2" fmla="*/ 8465128 h 8465128"/>
              <a:gd name="connsiteX3" fmla="*/ 0 w 8465128"/>
              <a:gd name="connsiteY3" fmla="*/ 8465128 h 846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5128" h="8465128">
                <a:moveTo>
                  <a:pt x="0" y="0"/>
                </a:moveTo>
                <a:lnTo>
                  <a:pt x="8465128" y="0"/>
                </a:lnTo>
                <a:lnTo>
                  <a:pt x="8465128" y="8465128"/>
                </a:lnTo>
                <a:lnTo>
                  <a:pt x="0" y="846512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23BA8D-0730-4990-8645-4BB419EA82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7600" y="1477818"/>
            <a:ext cx="5458691" cy="3491345"/>
          </a:xfrm>
          <a:custGeom>
            <a:avLst/>
            <a:gdLst>
              <a:gd name="connsiteX0" fmla="*/ 0 w 8188036"/>
              <a:gd name="connsiteY0" fmla="*/ 0 h 5237018"/>
              <a:gd name="connsiteX1" fmla="*/ 8188036 w 8188036"/>
              <a:gd name="connsiteY1" fmla="*/ 0 h 5237018"/>
              <a:gd name="connsiteX2" fmla="*/ 8188036 w 8188036"/>
              <a:gd name="connsiteY2" fmla="*/ 5237018 h 5237018"/>
              <a:gd name="connsiteX3" fmla="*/ 0 w 8188036"/>
              <a:gd name="connsiteY3" fmla="*/ 5237018 h 523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8036" h="5237018">
                <a:moveTo>
                  <a:pt x="0" y="0"/>
                </a:moveTo>
                <a:lnTo>
                  <a:pt x="8188036" y="0"/>
                </a:lnTo>
                <a:lnTo>
                  <a:pt x="8188036" y="5237018"/>
                </a:lnTo>
                <a:lnTo>
                  <a:pt x="0" y="523701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4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137183-229A-4F66-8B68-E1978C2A60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6135" y="651691"/>
            <a:ext cx="2389880" cy="5020139"/>
          </a:xfrm>
          <a:custGeom>
            <a:avLst/>
            <a:gdLst>
              <a:gd name="connsiteX0" fmla="*/ 423869 w 3584820"/>
              <a:gd name="connsiteY0" fmla="*/ 0 h 7530208"/>
              <a:gd name="connsiteX1" fmla="*/ 3160951 w 3584820"/>
              <a:gd name="connsiteY1" fmla="*/ 0 h 7530208"/>
              <a:gd name="connsiteX2" fmla="*/ 3584820 w 3584820"/>
              <a:gd name="connsiteY2" fmla="*/ 423869 h 7530208"/>
              <a:gd name="connsiteX3" fmla="*/ 3584820 w 3584820"/>
              <a:gd name="connsiteY3" fmla="*/ 7106339 h 7530208"/>
              <a:gd name="connsiteX4" fmla="*/ 3160951 w 3584820"/>
              <a:gd name="connsiteY4" fmla="*/ 7530208 h 7530208"/>
              <a:gd name="connsiteX5" fmla="*/ 423869 w 3584820"/>
              <a:gd name="connsiteY5" fmla="*/ 7530208 h 7530208"/>
              <a:gd name="connsiteX6" fmla="*/ 0 w 3584820"/>
              <a:gd name="connsiteY6" fmla="*/ 7106339 h 7530208"/>
              <a:gd name="connsiteX7" fmla="*/ 0 w 3584820"/>
              <a:gd name="connsiteY7" fmla="*/ 423869 h 7530208"/>
              <a:gd name="connsiteX8" fmla="*/ 423869 w 3584820"/>
              <a:gd name="connsiteY8" fmla="*/ 0 h 753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820" h="7530208">
                <a:moveTo>
                  <a:pt x="423869" y="0"/>
                </a:moveTo>
                <a:lnTo>
                  <a:pt x="3160951" y="0"/>
                </a:lnTo>
                <a:cubicBezTo>
                  <a:pt x="3395047" y="0"/>
                  <a:pt x="3584820" y="189773"/>
                  <a:pt x="3584820" y="423869"/>
                </a:cubicBezTo>
                <a:lnTo>
                  <a:pt x="3584820" y="7106339"/>
                </a:lnTo>
                <a:cubicBezTo>
                  <a:pt x="3584820" y="7340435"/>
                  <a:pt x="3395047" y="7530208"/>
                  <a:pt x="3160951" y="7530208"/>
                </a:cubicBezTo>
                <a:lnTo>
                  <a:pt x="423869" y="7530208"/>
                </a:lnTo>
                <a:cubicBezTo>
                  <a:pt x="189773" y="7530208"/>
                  <a:pt x="0" y="7340435"/>
                  <a:pt x="0" y="7106339"/>
                </a:cubicBezTo>
                <a:lnTo>
                  <a:pt x="0" y="423869"/>
                </a:lnTo>
                <a:cubicBezTo>
                  <a:pt x="0" y="189773"/>
                  <a:pt x="189773" y="0"/>
                  <a:pt x="4238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8F68CD-86CA-4D0D-9703-176723C52C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3507" y="3161760"/>
            <a:ext cx="2389880" cy="5020139"/>
          </a:xfrm>
          <a:custGeom>
            <a:avLst/>
            <a:gdLst>
              <a:gd name="connsiteX0" fmla="*/ 423869 w 3584820"/>
              <a:gd name="connsiteY0" fmla="*/ 0 h 7530208"/>
              <a:gd name="connsiteX1" fmla="*/ 3160951 w 3584820"/>
              <a:gd name="connsiteY1" fmla="*/ 0 h 7530208"/>
              <a:gd name="connsiteX2" fmla="*/ 3584820 w 3584820"/>
              <a:gd name="connsiteY2" fmla="*/ 423869 h 7530208"/>
              <a:gd name="connsiteX3" fmla="*/ 3584820 w 3584820"/>
              <a:gd name="connsiteY3" fmla="*/ 7106339 h 7530208"/>
              <a:gd name="connsiteX4" fmla="*/ 3160951 w 3584820"/>
              <a:gd name="connsiteY4" fmla="*/ 7530208 h 7530208"/>
              <a:gd name="connsiteX5" fmla="*/ 423869 w 3584820"/>
              <a:gd name="connsiteY5" fmla="*/ 7530208 h 7530208"/>
              <a:gd name="connsiteX6" fmla="*/ 0 w 3584820"/>
              <a:gd name="connsiteY6" fmla="*/ 7106339 h 7530208"/>
              <a:gd name="connsiteX7" fmla="*/ 0 w 3584820"/>
              <a:gd name="connsiteY7" fmla="*/ 423869 h 7530208"/>
              <a:gd name="connsiteX8" fmla="*/ 423869 w 3584820"/>
              <a:gd name="connsiteY8" fmla="*/ 0 h 753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4820" h="7530208">
                <a:moveTo>
                  <a:pt x="423869" y="0"/>
                </a:moveTo>
                <a:lnTo>
                  <a:pt x="3160951" y="0"/>
                </a:lnTo>
                <a:cubicBezTo>
                  <a:pt x="3395047" y="0"/>
                  <a:pt x="3584820" y="189773"/>
                  <a:pt x="3584820" y="423869"/>
                </a:cubicBezTo>
                <a:lnTo>
                  <a:pt x="3584820" y="7106339"/>
                </a:lnTo>
                <a:cubicBezTo>
                  <a:pt x="3584820" y="7340435"/>
                  <a:pt x="3395047" y="7530208"/>
                  <a:pt x="3160951" y="7530208"/>
                </a:cubicBezTo>
                <a:lnTo>
                  <a:pt x="423869" y="7530208"/>
                </a:lnTo>
                <a:cubicBezTo>
                  <a:pt x="189773" y="7530208"/>
                  <a:pt x="0" y="7340435"/>
                  <a:pt x="0" y="7106339"/>
                </a:cubicBezTo>
                <a:lnTo>
                  <a:pt x="0" y="423869"/>
                </a:lnTo>
                <a:cubicBezTo>
                  <a:pt x="0" y="189773"/>
                  <a:pt x="189773" y="0"/>
                  <a:pt x="4238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2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DF9ADA-662F-438D-B251-DF17300777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8219" y="1330036"/>
            <a:ext cx="5320145" cy="2927927"/>
          </a:xfrm>
          <a:custGeom>
            <a:avLst/>
            <a:gdLst>
              <a:gd name="connsiteX0" fmla="*/ 0 w 7980217"/>
              <a:gd name="connsiteY0" fmla="*/ 0 h 4391890"/>
              <a:gd name="connsiteX1" fmla="*/ 7980217 w 7980217"/>
              <a:gd name="connsiteY1" fmla="*/ 0 h 4391890"/>
              <a:gd name="connsiteX2" fmla="*/ 7980217 w 7980217"/>
              <a:gd name="connsiteY2" fmla="*/ 4391890 h 4391890"/>
              <a:gd name="connsiteX3" fmla="*/ 0 w 7980217"/>
              <a:gd name="connsiteY3" fmla="*/ 4391890 h 43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0217" h="4391890">
                <a:moveTo>
                  <a:pt x="0" y="0"/>
                </a:moveTo>
                <a:lnTo>
                  <a:pt x="7980217" y="0"/>
                </a:lnTo>
                <a:lnTo>
                  <a:pt x="7980217" y="4391890"/>
                </a:lnTo>
                <a:lnTo>
                  <a:pt x="0" y="43918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32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C8E39C-B8D0-4BBD-B446-F72019BAB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58618" y="1327081"/>
            <a:ext cx="5718048" cy="4279392"/>
          </a:xfrm>
          <a:custGeom>
            <a:avLst/>
            <a:gdLst>
              <a:gd name="connsiteX0" fmla="*/ 0 w 8853054"/>
              <a:gd name="connsiteY0" fmla="*/ 0 h 6622472"/>
              <a:gd name="connsiteX1" fmla="*/ 8853054 w 8853054"/>
              <a:gd name="connsiteY1" fmla="*/ 0 h 6622472"/>
              <a:gd name="connsiteX2" fmla="*/ 8853054 w 8853054"/>
              <a:gd name="connsiteY2" fmla="*/ 6622472 h 6622472"/>
              <a:gd name="connsiteX3" fmla="*/ 0 w 8853054"/>
              <a:gd name="connsiteY3" fmla="*/ 6622472 h 66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3054" h="6622472">
                <a:moveTo>
                  <a:pt x="0" y="0"/>
                </a:moveTo>
                <a:lnTo>
                  <a:pt x="8853054" y="0"/>
                </a:lnTo>
                <a:lnTo>
                  <a:pt x="8853054" y="6622472"/>
                </a:lnTo>
                <a:lnTo>
                  <a:pt x="0" y="6622472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3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A94668-8EA8-4653-A4F2-75B81BD778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81829" y="3532551"/>
            <a:ext cx="2593931" cy="2593929"/>
          </a:xfrm>
          <a:custGeom>
            <a:avLst/>
            <a:gdLst>
              <a:gd name="connsiteX0" fmla="*/ 0 w 3890896"/>
              <a:gd name="connsiteY0" fmla="*/ 0 h 3890894"/>
              <a:gd name="connsiteX1" fmla="*/ 3890896 w 3890896"/>
              <a:gd name="connsiteY1" fmla="*/ 0 h 3890894"/>
              <a:gd name="connsiteX2" fmla="*/ 3890896 w 3890896"/>
              <a:gd name="connsiteY2" fmla="*/ 3890894 h 3890894"/>
              <a:gd name="connsiteX3" fmla="*/ 0 w 3890896"/>
              <a:gd name="connsiteY3" fmla="*/ 3890894 h 38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0896" h="3890894">
                <a:moveTo>
                  <a:pt x="0" y="0"/>
                </a:moveTo>
                <a:lnTo>
                  <a:pt x="3890896" y="0"/>
                </a:lnTo>
                <a:lnTo>
                  <a:pt x="3890896" y="3890894"/>
                </a:lnTo>
                <a:lnTo>
                  <a:pt x="0" y="389089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68DD74-50E0-443D-B11F-A4D7D1E0D1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62000" y="3532551"/>
            <a:ext cx="2593930" cy="2593929"/>
          </a:xfrm>
          <a:custGeom>
            <a:avLst/>
            <a:gdLst>
              <a:gd name="connsiteX0" fmla="*/ 0 w 3890895"/>
              <a:gd name="connsiteY0" fmla="*/ 0 h 3890894"/>
              <a:gd name="connsiteX1" fmla="*/ 3890895 w 3890895"/>
              <a:gd name="connsiteY1" fmla="*/ 0 h 3890894"/>
              <a:gd name="connsiteX2" fmla="*/ 3890895 w 3890895"/>
              <a:gd name="connsiteY2" fmla="*/ 3890894 h 3890894"/>
              <a:gd name="connsiteX3" fmla="*/ 0 w 3890895"/>
              <a:gd name="connsiteY3" fmla="*/ 3890894 h 38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0895" h="3890894">
                <a:moveTo>
                  <a:pt x="0" y="0"/>
                </a:moveTo>
                <a:lnTo>
                  <a:pt x="3890895" y="0"/>
                </a:lnTo>
                <a:lnTo>
                  <a:pt x="3890895" y="3890894"/>
                </a:lnTo>
                <a:lnTo>
                  <a:pt x="0" y="389089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F5C1C4D-792A-4106-804B-EDAB5FDE6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81829" y="731520"/>
            <a:ext cx="2593931" cy="2593929"/>
          </a:xfrm>
          <a:custGeom>
            <a:avLst/>
            <a:gdLst>
              <a:gd name="connsiteX0" fmla="*/ 0 w 3890896"/>
              <a:gd name="connsiteY0" fmla="*/ 0 h 3890894"/>
              <a:gd name="connsiteX1" fmla="*/ 3890896 w 3890896"/>
              <a:gd name="connsiteY1" fmla="*/ 0 h 3890894"/>
              <a:gd name="connsiteX2" fmla="*/ 3890896 w 3890896"/>
              <a:gd name="connsiteY2" fmla="*/ 3890894 h 3890894"/>
              <a:gd name="connsiteX3" fmla="*/ 0 w 3890896"/>
              <a:gd name="connsiteY3" fmla="*/ 3890894 h 38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0896" h="3890894">
                <a:moveTo>
                  <a:pt x="0" y="0"/>
                </a:moveTo>
                <a:lnTo>
                  <a:pt x="3890896" y="0"/>
                </a:lnTo>
                <a:lnTo>
                  <a:pt x="3890896" y="3890894"/>
                </a:lnTo>
                <a:lnTo>
                  <a:pt x="0" y="389089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8F69D3-82A4-453C-84C2-49D32F2AB5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62001" y="731520"/>
            <a:ext cx="2593930" cy="2593929"/>
          </a:xfrm>
          <a:custGeom>
            <a:avLst/>
            <a:gdLst>
              <a:gd name="connsiteX0" fmla="*/ 0 w 3890895"/>
              <a:gd name="connsiteY0" fmla="*/ 0 h 3890894"/>
              <a:gd name="connsiteX1" fmla="*/ 3890895 w 3890895"/>
              <a:gd name="connsiteY1" fmla="*/ 0 h 3890894"/>
              <a:gd name="connsiteX2" fmla="*/ 3890895 w 3890895"/>
              <a:gd name="connsiteY2" fmla="*/ 3890894 h 3890894"/>
              <a:gd name="connsiteX3" fmla="*/ 0 w 3890895"/>
              <a:gd name="connsiteY3" fmla="*/ 3890894 h 38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0895" h="3890894">
                <a:moveTo>
                  <a:pt x="0" y="0"/>
                </a:moveTo>
                <a:lnTo>
                  <a:pt x="3890895" y="0"/>
                </a:lnTo>
                <a:lnTo>
                  <a:pt x="3890895" y="3890894"/>
                </a:lnTo>
                <a:lnTo>
                  <a:pt x="0" y="389089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4502EA-DE04-47BE-8572-70A76703C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1" y="731520"/>
            <a:ext cx="5004581" cy="2593929"/>
          </a:xfrm>
          <a:custGeom>
            <a:avLst/>
            <a:gdLst>
              <a:gd name="connsiteX0" fmla="*/ 0 w 7506871"/>
              <a:gd name="connsiteY0" fmla="*/ 0 h 3890894"/>
              <a:gd name="connsiteX1" fmla="*/ 7506871 w 7506871"/>
              <a:gd name="connsiteY1" fmla="*/ 0 h 3890894"/>
              <a:gd name="connsiteX2" fmla="*/ 7506871 w 7506871"/>
              <a:gd name="connsiteY2" fmla="*/ 3890894 h 3890894"/>
              <a:gd name="connsiteX3" fmla="*/ 0 w 7506871"/>
              <a:gd name="connsiteY3" fmla="*/ 3890894 h 38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6871" h="3890894">
                <a:moveTo>
                  <a:pt x="0" y="0"/>
                </a:moveTo>
                <a:lnTo>
                  <a:pt x="7506871" y="0"/>
                </a:lnTo>
                <a:lnTo>
                  <a:pt x="7506871" y="3890894"/>
                </a:lnTo>
                <a:lnTo>
                  <a:pt x="0" y="389089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1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0F523-24FC-8064-7A62-5B66725E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0ECC6-36F4-91D6-83BE-D5D671C1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B4A33-AB97-1FDA-1A66-ED01152C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985D6-9FF3-2351-0331-74514936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6D133-C150-3ABD-05EC-7F4717DC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71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E4C13EA-13BC-4980-952C-92B60F0A29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44641" y="3526109"/>
            <a:ext cx="2515839" cy="2600370"/>
          </a:xfrm>
          <a:custGeom>
            <a:avLst/>
            <a:gdLst>
              <a:gd name="connsiteX0" fmla="*/ 0 w 3773758"/>
              <a:gd name="connsiteY0" fmla="*/ 0 h 3900555"/>
              <a:gd name="connsiteX1" fmla="*/ 3773758 w 3773758"/>
              <a:gd name="connsiteY1" fmla="*/ 0 h 3900555"/>
              <a:gd name="connsiteX2" fmla="*/ 3773758 w 3773758"/>
              <a:gd name="connsiteY2" fmla="*/ 3900555 h 3900555"/>
              <a:gd name="connsiteX3" fmla="*/ 0 w 3773758"/>
              <a:gd name="connsiteY3" fmla="*/ 3900555 h 390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758" h="3900555">
                <a:moveTo>
                  <a:pt x="0" y="0"/>
                </a:moveTo>
                <a:lnTo>
                  <a:pt x="3773758" y="0"/>
                </a:lnTo>
                <a:lnTo>
                  <a:pt x="3773758" y="3900555"/>
                </a:lnTo>
                <a:lnTo>
                  <a:pt x="0" y="390055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295DB2-0C05-46B3-A282-48D7DDEF3E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59740" y="3526109"/>
            <a:ext cx="2515839" cy="2600370"/>
          </a:xfrm>
          <a:custGeom>
            <a:avLst/>
            <a:gdLst>
              <a:gd name="connsiteX0" fmla="*/ 0 w 3773758"/>
              <a:gd name="connsiteY0" fmla="*/ 0 h 3900555"/>
              <a:gd name="connsiteX1" fmla="*/ 3773758 w 3773758"/>
              <a:gd name="connsiteY1" fmla="*/ 0 h 3900555"/>
              <a:gd name="connsiteX2" fmla="*/ 3773758 w 3773758"/>
              <a:gd name="connsiteY2" fmla="*/ 3900555 h 3900555"/>
              <a:gd name="connsiteX3" fmla="*/ 0 w 3773758"/>
              <a:gd name="connsiteY3" fmla="*/ 3900555 h 390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758" h="3900555">
                <a:moveTo>
                  <a:pt x="0" y="0"/>
                </a:moveTo>
                <a:lnTo>
                  <a:pt x="3773758" y="0"/>
                </a:lnTo>
                <a:lnTo>
                  <a:pt x="3773758" y="3900555"/>
                </a:lnTo>
                <a:lnTo>
                  <a:pt x="0" y="390055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9CB9D27-B4CC-4718-8493-379CDE814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95631" y="731521"/>
            <a:ext cx="2600369" cy="5394958"/>
          </a:xfrm>
          <a:custGeom>
            <a:avLst/>
            <a:gdLst>
              <a:gd name="connsiteX0" fmla="*/ 0 w 3900554"/>
              <a:gd name="connsiteY0" fmla="*/ 0 h 8092437"/>
              <a:gd name="connsiteX1" fmla="*/ 3900554 w 3900554"/>
              <a:gd name="connsiteY1" fmla="*/ 0 h 8092437"/>
              <a:gd name="connsiteX2" fmla="*/ 3900554 w 3900554"/>
              <a:gd name="connsiteY2" fmla="*/ 8092437 h 8092437"/>
              <a:gd name="connsiteX3" fmla="*/ 0 w 3900554"/>
              <a:gd name="connsiteY3" fmla="*/ 8092437 h 809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0554" h="8092437">
                <a:moveTo>
                  <a:pt x="0" y="0"/>
                </a:moveTo>
                <a:lnTo>
                  <a:pt x="3900554" y="0"/>
                </a:lnTo>
                <a:lnTo>
                  <a:pt x="3900554" y="8092437"/>
                </a:lnTo>
                <a:lnTo>
                  <a:pt x="0" y="809243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DC55D8-D94A-4090-80EF-65A9759FC8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" y="3526109"/>
            <a:ext cx="2600371" cy="2600370"/>
          </a:xfrm>
          <a:custGeom>
            <a:avLst/>
            <a:gdLst>
              <a:gd name="connsiteX0" fmla="*/ 0 w 3900556"/>
              <a:gd name="connsiteY0" fmla="*/ 0 h 3900555"/>
              <a:gd name="connsiteX1" fmla="*/ 3900556 w 3900556"/>
              <a:gd name="connsiteY1" fmla="*/ 0 h 3900555"/>
              <a:gd name="connsiteX2" fmla="*/ 3900556 w 3900556"/>
              <a:gd name="connsiteY2" fmla="*/ 3900555 h 3900555"/>
              <a:gd name="connsiteX3" fmla="*/ 0 w 3900556"/>
              <a:gd name="connsiteY3" fmla="*/ 3900555 h 390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0556" h="3900555">
                <a:moveTo>
                  <a:pt x="0" y="0"/>
                </a:moveTo>
                <a:lnTo>
                  <a:pt x="3900556" y="0"/>
                </a:lnTo>
                <a:lnTo>
                  <a:pt x="3900556" y="3900555"/>
                </a:lnTo>
                <a:lnTo>
                  <a:pt x="0" y="390055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1402C6-D513-49F7-BDF5-CBFE855E86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" y="731521"/>
            <a:ext cx="2600371" cy="2600370"/>
          </a:xfrm>
          <a:custGeom>
            <a:avLst/>
            <a:gdLst>
              <a:gd name="connsiteX0" fmla="*/ 0 w 3900556"/>
              <a:gd name="connsiteY0" fmla="*/ 0 h 3900555"/>
              <a:gd name="connsiteX1" fmla="*/ 3900556 w 3900556"/>
              <a:gd name="connsiteY1" fmla="*/ 0 h 3900555"/>
              <a:gd name="connsiteX2" fmla="*/ 3900556 w 3900556"/>
              <a:gd name="connsiteY2" fmla="*/ 3900555 h 3900555"/>
              <a:gd name="connsiteX3" fmla="*/ 0 w 3900556"/>
              <a:gd name="connsiteY3" fmla="*/ 3900555 h 390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0556" h="3900555">
                <a:moveTo>
                  <a:pt x="0" y="0"/>
                </a:moveTo>
                <a:lnTo>
                  <a:pt x="3900556" y="0"/>
                </a:lnTo>
                <a:lnTo>
                  <a:pt x="3900556" y="3900555"/>
                </a:lnTo>
                <a:lnTo>
                  <a:pt x="0" y="390055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6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F356A7-136A-41D1-9F6D-6981B23E46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93766" y="731521"/>
            <a:ext cx="2466715" cy="4395019"/>
          </a:xfrm>
          <a:custGeom>
            <a:avLst/>
            <a:gdLst>
              <a:gd name="connsiteX0" fmla="*/ 0 w 3700073"/>
              <a:gd name="connsiteY0" fmla="*/ 0 h 6592529"/>
              <a:gd name="connsiteX1" fmla="*/ 3700073 w 3700073"/>
              <a:gd name="connsiteY1" fmla="*/ 0 h 6592529"/>
              <a:gd name="connsiteX2" fmla="*/ 3700073 w 3700073"/>
              <a:gd name="connsiteY2" fmla="*/ 6592529 h 6592529"/>
              <a:gd name="connsiteX3" fmla="*/ 0 w 3700073"/>
              <a:gd name="connsiteY3" fmla="*/ 6592529 h 659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073" h="6592529">
                <a:moveTo>
                  <a:pt x="0" y="0"/>
                </a:moveTo>
                <a:lnTo>
                  <a:pt x="3700073" y="0"/>
                </a:lnTo>
                <a:lnTo>
                  <a:pt x="3700073" y="6592529"/>
                </a:lnTo>
                <a:lnTo>
                  <a:pt x="0" y="65925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8D4590-F516-4236-95E7-15A3B08D5E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3653" y="1445299"/>
            <a:ext cx="2466715" cy="4395019"/>
          </a:xfrm>
          <a:custGeom>
            <a:avLst/>
            <a:gdLst>
              <a:gd name="connsiteX0" fmla="*/ 0 w 3700073"/>
              <a:gd name="connsiteY0" fmla="*/ 0 h 6592529"/>
              <a:gd name="connsiteX1" fmla="*/ 3700073 w 3700073"/>
              <a:gd name="connsiteY1" fmla="*/ 0 h 6592529"/>
              <a:gd name="connsiteX2" fmla="*/ 3700073 w 3700073"/>
              <a:gd name="connsiteY2" fmla="*/ 6592529 h 6592529"/>
              <a:gd name="connsiteX3" fmla="*/ 0 w 3700073"/>
              <a:gd name="connsiteY3" fmla="*/ 6592529 h 659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073" h="6592529">
                <a:moveTo>
                  <a:pt x="0" y="0"/>
                </a:moveTo>
                <a:lnTo>
                  <a:pt x="3700073" y="0"/>
                </a:lnTo>
                <a:lnTo>
                  <a:pt x="3700073" y="6592529"/>
                </a:lnTo>
                <a:lnTo>
                  <a:pt x="0" y="65925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9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3EC463A-D3C9-4716-A324-A5F06118C7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42766" y="2487929"/>
            <a:ext cx="2119467" cy="2119467"/>
          </a:xfrm>
          <a:custGeom>
            <a:avLst/>
            <a:gdLst>
              <a:gd name="connsiteX0" fmla="*/ 0 w 3179200"/>
              <a:gd name="connsiteY0" fmla="*/ 0 h 3179201"/>
              <a:gd name="connsiteX1" fmla="*/ 3179200 w 3179200"/>
              <a:gd name="connsiteY1" fmla="*/ 0 h 3179201"/>
              <a:gd name="connsiteX2" fmla="*/ 3179200 w 3179200"/>
              <a:gd name="connsiteY2" fmla="*/ 3179201 h 3179201"/>
              <a:gd name="connsiteX3" fmla="*/ 0 w 3179200"/>
              <a:gd name="connsiteY3" fmla="*/ 3179201 h 317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00" h="3179201">
                <a:moveTo>
                  <a:pt x="0" y="0"/>
                </a:moveTo>
                <a:lnTo>
                  <a:pt x="3179200" y="0"/>
                </a:lnTo>
                <a:lnTo>
                  <a:pt x="3179200" y="3179201"/>
                </a:lnTo>
                <a:lnTo>
                  <a:pt x="0" y="31792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39689A3-361F-4E23-9462-54376EC98C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1767" y="2487929"/>
            <a:ext cx="2119467" cy="2119467"/>
          </a:xfrm>
          <a:custGeom>
            <a:avLst/>
            <a:gdLst>
              <a:gd name="connsiteX0" fmla="*/ 0 w 3179200"/>
              <a:gd name="connsiteY0" fmla="*/ 0 h 3179201"/>
              <a:gd name="connsiteX1" fmla="*/ 3179200 w 3179200"/>
              <a:gd name="connsiteY1" fmla="*/ 0 h 3179201"/>
              <a:gd name="connsiteX2" fmla="*/ 3179200 w 3179200"/>
              <a:gd name="connsiteY2" fmla="*/ 3179201 h 3179201"/>
              <a:gd name="connsiteX3" fmla="*/ 0 w 3179200"/>
              <a:gd name="connsiteY3" fmla="*/ 3179201 h 317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00" h="3179201">
                <a:moveTo>
                  <a:pt x="0" y="0"/>
                </a:moveTo>
                <a:lnTo>
                  <a:pt x="3179200" y="0"/>
                </a:lnTo>
                <a:lnTo>
                  <a:pt x="3179200" y="3179201"/>
                </a:lnTo>
                <a:lnTo>
                  <a:pt x="0" y="31792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6B8E4B-8C29-47F4-82EF-B029016CE0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00769" y="2487929"/>
            <a:ext cx="2119466" cy="2119467"/>
          </a:xfrm>
          <a:custGeom>
            <a:avLst/>
            <a:gdLst>
              <a:gd name="connsiteX0" fmla="*/ 0 w 3179199"/>
              <a:gd name="connsiteY0" fmla="*/ 0 h 3179201"/>
              <a:gd name="connsiteX1" fmla="*/ 3179199 w 3179199"/>
              <a:gd name="connsiteY1" fmla="*/ 0 h 3179201"/>
              <a:gd name="connsiteX2" fmla="*/ 3179199 w 3179199"/>
              <a:gd name="connsiteY2" fmla="*/ 3179201 h 3179201"/>
              <a:gd name="connsiteX3" fmla="*/ 0 w 3179199"/>
              <a:gd name="connsiteY3" fmla="*/ 3179201 h 317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199" h="3179201">
                <a:moveTo>
                  <a:pt x="0" y="0"/>
                </a:moveTo>
                <a:lnTo>
                  <a:pt x="3179199" y="0"/>
                </a:lnTo>
                <a:lnTo>
                  <a:pt x="3179199" y="3179201"/>
                </a:lnTo>
                <a:lnTo>
                  <a:pt x="0" y="31792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6D5587-227E-4E7C-A16F-A90A64D969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29770" y="2487929"/>
            <a:ext cx="2119466" cy="2119467"/>
          </a:xfrm>
          <a:custGeom>
            <a:avLst/>
            <a:gdLst>
              <a:gd name="connsiteX0" fmla="*/ 0 w 3179199"/>
              <a:gd name="connsiteY0" fmla="*/ 0 h 3179201"/>
              <a:gd name="connsiteX1" fmla="*/ 3179199 w 3179199"/>
              <a:gd name="connsiteY1" fmla="*/ 0 h 3179201"/>
              <a:gd name="connsiteX2" fmla="*/ 3179199 w 3179199"/>
              <a:gd name="connsiteY2" fmla="*/ 3179201 h 3179201"/>
              <a:gd name="connsiteX3" fmla="*/ 0 w 3179199"/>
              <a:gd name="connsiteY3" fmla="*/ 3179201 h 317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199" h="3179201">
                <a:moveTo>
                  <a:pt x="0" y="0"/>
                </a:moveTo>
                <a:lnTo>
                  <a:pt x="3179199" y="0"/>
                </a:lnTo>
                <a:lnTo>
                  <a:pt x="3179199" y="3179201"/>
                </a:lnTo>
                <a:lnTo>
                  <a:pt x="0" y="31792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B7C013E-1C54-4707-8B87-180C38C184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2766" y="4738533"/>
            <a:ext cx="2119467" cy="2119467"/>
          </a:xfrm>
          <a:custGeom>
            <a:avLst/>
            <a:gdLst>
              <a:gd name="connsiteX0" fmla="*/ 0 w 3179200"/>
              <a:gd name="connsiteY0" fmla="*/ 0 h 3179201"/>
              <a:gd name="connsiteX1" fmla="*/ 3179200 w 3179200"/>
              <a:gd name="connsiteY1" fmla="*/ 0 h 3179201"/>
              <a:gd name="connsiteX2" fmla="*/ 3179200 w 3179200"/>
              <a:gd name="connsiteY2" fmla="*/ 3179201 h 3179201"/>
              <a:gd name="connsiteX3" fmla="*/ 0 w 3179200"/>
              <a:gd name="connsiteY3" fmla="*/ 3179201 h 317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00" h="3179201">
                <a:moveTo>
                  <a:pt x="0" y="0"/>
                </a:moveTo>
                <a:lnTo>
                  <a:pt x="3179200" y="0"/>
                </a:lnTo>
                <a:lnTo>
                  <a:pt x="3179200" y="3179201"/>
                </a:lnTo>
                <a:lnTo>
                  <a:pt x="0" y="31792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4D069A6-FD49-4BA7-A681-2DC6B2DD57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1767" y="4738533"/>
            <a:ext cx="2119467" cy="2119467"/>
          </a:xfrm>
          <a:custGeom>
            <a:avLst/>
            <a:gdLst>
              <a:gd name="connsiteX0" fmla="*/ 0 w 3179200"/>
              <a:gd name="connsiteY0" fmla="*/ 0 h 3179201"/>
              <a:gd name="connsiteX1" fmla="*/ 3179200 w 3179200"/>
              <a:gd name="connsiteY1" fmla="*/ 0 h 3179201"/>
              <a:gd name="connsiteX2" fmla="*/ 3179200 w 3179200"/>
              <a:gd name="connsiteY2" fmla="*/ 3179201 h 3179201"/>
              <a:gd name="connsiteX3" fmla="*/ 0 w 3179200"/>
              <a:gd name="connsiteY3" fmla="*/ 3179201 h 317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00" h="3179201">
                <a:moveTo>
                  <a:pt x="0" y="0"/>
                </a:moveTo>
                <a:lnTo>
                  <a:pt x="3179200" y="0"/>
                </a:lnTo>
                <a:lnTo>
                  <a:pt x="3179200" y="3179201"/>
                </a:lnTo>
                <a:lnTo>
                  <a:pt x="0" y="31792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594158C-742A-4353-A0E8-853D52D65A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00769" y="4738533"/>
            <a:ext cx="2119466" cy="2119467"/>
          </a:xfrm>
          <a:custGeom>
            <a:avLst/>
            <a:gdLst>
              <a:gd name="connsiteX0" fmla="*/ 0 w 3179199"/>
              <a:gd name="connsiteY0" fmla="*/ 0 h 3179201"/>
              <a:gd name="connsiteX1" fmla="*/ 3179199 w 3179199"/>
              <a:gd name="connsiteY1" fmla="*/ 0 h 3179201"/>
              <a:gd name="connsiteX2" fmla="*/ 3179199 w 3179199"/>
              <a:gd name="connsiteY2" fmla="*/ 3179201 h 3179201"/>
              <a:gd name="connsiteX3" fmla="*/ 0 w 3179199"/>
              <a:gd name="connsiteY3" fmla="*/ 3179201 h 317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199" h="3179201">
                <a:moveTo>
                  <a:pt x="0" y="0"/>
                </a:moveTo>
                <a:lnTo>
                  <a:pt x="3179199" y="0"/>
                </a:lnTo>
                <a:lnTo>
                  <a:pt x="3179199" y="3179201"/>
                </a:lnTo>
                <a:lnTo>
                  <a:pt x="0" y="31792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390A239-B897-47A8-B090-A5898F3864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29770" y="4738533"/>
            <a:ext cx="2119466" cy="2119467"/>
          </a:xfrm>
          <a:custGeom>
            <a:avLst/>
            <a:gdLst>
              <a:gd name="connsiteX0" fmla="*/ 0 w 3179199"/>
              <a:gd name="connsiteY0" fmla="*/ 0 h 3179201"/>
              <a:gd name="connsiteX1" fmla="*/ 3179199 w 3179199"/>
              <a:gd name="connsiteY1" fmla="*/ 0 h 3179201"/>
              <a:gd name="connsiteX2" fmla="*/ 3179199 w 3179199"/>
              <a:gd name="connsiteY2" fmla="*/ 3179201 h 3179201"/>
              <a:gd name="connsiteX3" fmla="*/ 0 w 3179199"/>
              <a:gd name="connsiteY3" fmla="*/ 3179201 h 317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199" h="3179201">
                <a:moveTo>
                  <a:pt x="0" y="0"/>
                </a:moveTo>
                <a:lnTo>
                  <a:pt x="3179199" y="0"/>
                </a:lnTo>
                <a:lnTo>
                  <a:pt x="3179199" y="3179201"/>
                </a:lnTo>
                <a:lnTo>
                  <a:pt x="0" y="31792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E3EC54-0A90-4ADC-BE78-3D185E2857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4979" y="732128"/>
            <a:ext cx="4895501" cy="5393747"/>
          </a:xfrm>
          <a:custGeom>
            <a:avLst/>
            <a:gdLst>
              <a:gd name="connsiteX0" fmla="*/ 4267543 w 8030441"/>
              <a:gd name="connsiteY0" fmla="*/ 0 h 8847749"/>
              <a:gd name="connsiteX1" fmla="*/ 4397361 w 8030441"/>
              <a:gd name="connsiteY1" fmla="*/ 0 h 8847749"/>
              <a:gd name="connsiteX2" fmla="*/ 4525351 w 8030441"/>
              <a:gd name="connsiteY2" fmla="*/ 5485 h 8847749"/>
              <a:gd name="connsiteX3" fmla="*/ 4655169 w 8030441"/>
              <a:gd name="connsiteY3" fmla="*/ 10969 h 8847749"/>
              <a:gd name="connsiteX4" fmla="*/ 4783159 w 8030441"/>
              <a:gd name="connsiteY4" fmla="*/ 18280 h 8847749"/>
              <a:gd name="connsiteX5" fmla="*/ 4911148 w 8030441"/>
              <a:gd name="connsiteY5" fmla="*/ 29249 h 8847749"/>
              <a:gd name="connsiteX6" fmla="*/ 5039139 w 8030441"/>
              <a:gd name="connsiteY6" fmla="*/ 42045 h 8847749"/>
              <a:gd name="connsiteX7" fmla="*/ 5168957 w 8030441"/>
              <a:gd name="connsiteY7" fmla="*/ 54842 h 8847749"/>
              <a:gd name="connsiteX8" fmla="*/ 5296947 w 8030441"/>
              <a:gd name="connsiteY8" fmla="*/ 73123 h 8847749"/>
              <a:gd name="connsiteX9" fmla="*/ 5423107 w 8030441"/>
              <a:gd name="connsiteY9" fmla="*/ 91403 h 8847749"/>
              <a:gd name="connsiteX10" fmla="*/ 5551098 w 8030441"/>
              <a:gd name="connsiteY10" fmla="*/ 113339 h 8847749"/>
              <a:gd name="connsiteX11" fmla="*/ 5677258 w 8030441"/>
              <a:gd name="connsiteY11" fmla="*/ 137104 h 8847749"/>
              <a:gd name="connsiteX12" fmla="*/ 5803419 w 8030441"/>
              <a:gd name="connsiteY12" fmla="*/ 160869 h 8847749"/>
              <a:gd name="connsiteX13" fmla="*/ 5929581 w 8030441"/>
              <a:gd name="connsiteY13" fmla="*/ 190117 h 8847749"/>
              <a:gd name="connsiteX14" fmla="*/ 6053914 w 8030441"/>
              <a:gd name="connsiteY14" fmla="*/ 217538 h 8847749"/>
              <a:gd name="connsiteX15" fmla="*/ 6174591 w 8030441"/>
              <a:gd name="connsiteY15" fmla="*/ 246786 h 8847749"/>
              <a:gd name="connsiteX16" fmla="*/ 6297095 w 8030441"/>
              <a:gd name="connsiteY16" fmla="*/ 281520 h 8847749"/>
              <a:gd name="connsiteX17" fmla="*/ 6419599 w 8030441"/>
              <a:gd name="connsiteY17" fmla="*/ 316252 h 8847749"/>
              <a:gd name="connsiteX18" fmla="*/ 6538447 w 8030441"/>
              <a:gd name="connsiteY18" fmla="*/ 349158 h 8847749"/>
              <a:gd name="connsiteX19" fmla="*/ 6655466 w 8030441"/>
              <a:gd name="connsiteY19" fmla="*/ 389375 h 8847749"/>
              <a:gd name="connsiteX20" fmla="*/ 6772485 w 8030441"/>
              <a:gd name="connsiteY20" fmla="*/ 429592 h 8847749"/>
              <a:gd name="connsiteX21" fmla="*/ 6887675 w 8030441"/>
              <a:gd name="connsiteY21" fmla="*/ 471637 h 8847749"/>
              <a:gd name="connsiteX22" fmla="*/ 7001039 w 8030441"/>
              <a:gd name="connsiteY22" fmla="*/ 513682 h 8847749"/>
              <a:gd name="connsiteX23" fmla="*/ 7114401 w 8030441"/>
              <a:gd name="connsiteY23" fmla="*/ 557555 h 8847749"/>
              <a:gd name="connsiteX24" fmla="*/ 7224105 w 8030441"/>
              <a:gd name="connsiteY24" fmla="*/ 601428 h 8847749"/>
              <a:gd name="connsiteX25" fmla="*/ 7331983 w 8030441"/>
              <a:gd name="connsiteY25" fmla="*/ 648958 h 8847749"/>
              <a:gd name="connsiteX26" fmla="*/ 7438031 w 8030441"/>
              <a:gd name="connsiteY26" fmla="*/ 700143 h 8847749"/>
              <a:gd name="connsiteX27" fmla="*/ 7544081 w 8030441"/>
              <a:gd name="connsiteY27" fmla="*/ 749500 h 8847749"/>
              <a:gd name="connsiteX28" fmla="*/ 7646473 w 8030441"/>
              <a:gd name="connsiteY28" fmla="*/ 802513 h 8847749"/>
              <a:gd name="connsiteX29" fmla="*/ 7745207 w 8030441"/>
              <a:gd name="connsiteY29" fmla="*/ 855527 h 8847749"/>
              <a:gd name="connsiteX30" fmla="*/ 7843941 w 8030441"/>
              <a:gd name="connsiteY30" fmla="*/ 910368 h 8847749"/>
              <a:gd name="connsiteX31" fmla="*/ 7939019 w 8030441"/>
              <a:gd name="connsiteY31" fmla="*/ 965209 h 8847749"/>
              <a:gd name="connsiteX32" fmla="*/ 8030441 w 8030441"/>
              <a:gd name="connsiteY32" fmla="*/ 1023706 h 8847749"/>
              <a:gd name="connsiteX33" fmla="*/ 6993724 w 8030441"/>
              <a:gd name="connsiteY33" fmla="*/ 3189943 h 8847749"/>
              <a:gd name="connsiteX34" fmla="*/ 6823681 w 8030441"/>
              <a:gd name="connsiteY34" fmla="*/ 3100369 h 8847749"/>
              <a:gd name="connsiteX35" fmla="*/ 6646323 w 8030441"/>
              <a:gd name="connsiteY35" fmla="*/ 3008967 h 8847749"/>
              <a:gd name="connsiteX36" fmla="*/ 6457995 w 8030441"/>
              <a:gd name="connsiteY36" fmla="*/ 2919392 h 8847749"/>
              <a:gd name="connsiteX37" fmla="*/ 6266012 w 8030441"/>
              <a:gd name="connsiteY37" fmla="*/ 2829818 h 8847749"/>
              <a:gd name="connsiteX38" fmla="*/ 6068541 w 8030441"/>
              <a:gd name="connsiteY38" fmla="*/ 2743899 h 8847749"/>
              <a:gd name="connsiteX39" fmla="*/ 5865586 w 8030441"/>
              <a:gd name="connsiteY39" fmla="*/ 2661637 h 8847749"/>
              <a:gd name="connsiteX40" fmla="*/ 5662632 w 8030441"/>
              <a:gd name="connsiteY40" fmla="*/ 2579375 h 8847749"/>
              <a:gd name="connsiteX41" fmla="*/ 5461504 w 8030441"/>
              <a:gd name="connsiteY41" fmla="*/ 2506254 h 8847749"/>
              <a:gd name="connsiteX42" fmla="*/ 5260378 w 8030441"/>
              <a:gd name="connsiteY42" fmla="*/ 2438616 h 8847749"/>
              <a:gd name="connsiteX43" fmla="*/ 5061080 w 8030441"/>
              <a:gd name="connsiteY43" fmla="*/ 2374633 h 8847749"/>
              <a:gd name="connsiteX44" fmla="*/ 4962344 w 8030441"/>
              <a:gd name="connsiteY44" fmla="*/ 2345385 h 8847749"/>
              <a:gd name="connsiteX45" fmla="*/ 4869095 w 8030441"/>
              <a:gd name="connsiteY45" fmla="*/ 2319792 h 8847749"/>
              <a:gd name="connsiteX46" fmla="*/ 4774017 w 8030441"/>
              <a:gd name="connsiteY46" fmla="*/ 2294199 h 8847749"/>
              <a:gd name="connsiteX47" fmla="*/ 4680767 w 8030441"/>
              <a:gd name="connsiteY47" fmla="*/ 2272264 h 8847749"/>
              <a:gd name="connsiteX48" fmla="*/ 4589347 w 8030441"/>
              <a:gd name="connsiteY48" fmla="*/ 2252154 h 8847749"/>
              <a:gd name="connsiteX49" fmla="*/ 4499753 w 8030441"/>
              <a:gd name="connsiteY49" fmla="*/ 2232047 h 8847749"/>
              <a:gd name="connsiteX50" fmla="*/ 4411989 w 8030441"/>
              <a:gd name="connsiteY50" fmla="*/ 2217422 h 8847749"/>
              <a:gd name="connsiteX51" fmla="*/ 4327881 w 8030441"/>
              <a:gd name="connsiteY51" fmla="*/ 2204626 h 8847749"/>
              <a:gd name="connsiteX52" fmla="*/ 4247429 w 8030441"/>
              <a:gd name="connsiteY52" fmla="*/ 2193657 h 8847749"/>
              <a:gd name="connsiteX53" fmla="*/ 4168808 w 8030441"/>
              <a:gd name="connsiteY53" fmla="*/ 2188174 h 8847749"/>
              <a:gd name="connsiteX54" fmla="*/ 4093842 w 8030441"/>
              <a:gd name="connsiteY54" fmla="*/ 2182689 h 8847749"/>
              <a:gd name="connsiteX55" fmla="*/ 4020706 w 8030441"/>
              <a:gd name="connsiteY55" fmla="*/ 2180861 h 8847749"/>
              <a:gd name="connsiteX56" fmla="*/ 3962195 w 8030441"/>
              <a:gd name="connsiteY56" fmla="*/ 2182689 h 8847749"/>
              <a:gd name="connsiteX57" fmla="*/ 3907344 w 8030441"/>
              <a:gd name="connsiteY57" fmla="*/ 2186346 h 8847749"/>
              <a:gd name="connsiteX58" fmla="*/ 3854320 w 8030441"/>
              <a:gd name="connsiteY58" fmla="*/ 2190001 h 8847749"/>
              <a:gd name="connsiteX59" fmla="*/ 3801295 w 8030441"/>
              <a:gd name="connsiteY59" fmla="*/ 2200970 h 8847749"/>
              <a:gd name="connsiteX60" fmla="*/ 3757412 w 8030441"/>
              <a:gd name="connsiteY60" fmla="*/ 2211937 h 8847749"/>
              <a:gd name="connsiteX61" fmla="*/ 3711703 w 8030441"/>
              <a:gd name="connsiteY61" fmla="*/ 2224734 h 8847749"/>
              <a:gd name="connsiteX62" fmla="*/ 3673305 w 8030441"/>
              <a:gd name="connsiteY62" fmla="*/ 2243015 h 8847749"/>
              <a:gd name="connsiteX63" fmla="*/ 3636737 w 8030441"/>
              <a:gd name="connsiteY63" fmla="*/ 2261295 h 8847749"/>
              <a:gd name="connsiteX64" fmla="*/ 3601996 w 8030441"/>
              <a:gd name="connsiteY64" fmla="*/ 2285060 h 8847749"/>
              <a:gd name="connsiteX65" fmla="*/ 3572741 w 8030441"/>
              <a:gd name="connsiteY65" fmla="*/ 2312481 h 8847749"/>
              <a:gd name="connsiteX66" fmla="*/ 3561771 w 8030441"/>
              <a:gd name="connsiteY66" fmla="*/ 2325277 h 8847749"/>
              <a:gd name="connsiteX67" fmla="*/ 3548973 w 8030441"/>
              <a:gd name="connsiteY67" fmla="*/ 2339902 h 8847749"/>
              <a:gd name="connsiteX68" fmla="*/ 3538002 w 8030441"/>
              <a:gd name="connsiteY68" fmla="*/ 2356354 h 8847749"/>
              <a:gd name="connsiteX69" fmla="*/ 3528860 w 8030441"/>
              <a:gd name="connsiteY69" fmla="*/ 2372806 h 8847749"/>
              <a:gd name="connsiteX70" fmla="*/ 3519717 w 8030441"/>
              <a:gd name="connsiteY70" fmla="*/ 2391087 h 8847749"/>
              <a:gd name="connsiteX71" fmla="*/ 3512405 w 8030441"/>
              <a:gd name="connsiteY71" fmla="*/ 2409367 h 8847749"/>
              <a:gd name="connsiteX72" fmla="*/ 3506919 w 8030441"/>
              <a:gd name="connsiteY72" fmla="*/ 2427647 h 8847749"/>
              <a:gd name="connsiteX73" fmla="*/ 3501433 w 8030441"/>
              <a:gd name="connsiteY73" fmla="*/ 2447756 h 8847749"/>
              <a:gd name="connsiteX74" fmla="*/ 3494119 w 8030441"/>
              <a:gd name="connsiteY74" fmla="*/ 2489801 h 8847749"/>
              <a:gd name="connsiteX75" fmla="*/ 3490462 w 8030441"/>
              <a:gd name="connsiteY75" fmla="*/ 2537330 h 8847749"/>
              <a:gd name="connsiteX76" fmla="*/ 3505090 w 8030441"/>
              <a:gd name="connsiteY76" fmla="*/ 2636046 h 8847749"/>
              <a:gd name="connsiteX77" fmla="*/ 3541658 w 8030441"/>
              <a:gd name="connsiteY77" fmla="*/ 2721963 h 8847749"/>
              <a:gd name="connsiteX78" fmla="*/ 3601996 w 8030441"/>
              <a:gd name="connsiteY78" fmla="*/ 2800570 h 8847749"/>
              <a:gd name="connsiteX79" fmla="*/ 3684275 w 8030441"/>
              <a:gd name="connsiteY79" fmla="*/ 2871863 h 8847749"/>
              <a:gd name="connsiteX80" fmla="*/ 3783011 w 8030441"/>
              <a:gd name="connsiteY80" fmla="*/ 2937673 h 8847749"/>
              <a:gd name="connsiteX81" fmla="*/ 3905516 w 8030441"/>
              <a:gd name="connsiteY81" fmla="*/ 2997998 h 8847749"/>
              <a:gd name="connsiteX82" fmla="*/ 4038991 w 8030441"/>
              <a:gd name="connsiteY82" fmla="*/ 3056495 h 8847749"/>
              <a:gd name="connsiteX83" fmla="*/ 4190749 w 8030441"/>
              <a:gd name="connsiteY83" fmla="*/ 3109509 h 8847749"/>
              <a:gd name="connsiteX84" fmla="*/ 4355308 w 8030441"/>
              <a:gd name="connsiteY84" fmla="*/ 3158867 h 8847749"/>
              <a:gd name="connsiteX85" fmla="*/ 4529009 w 8030441"/>
              <a:gd name="connsiteY85" fmla="*/ 3208224 h 8847749"/>
              <a:gd name="connsiteX86" fmla="*/ 4715507 w 8030441"/>
              <a:gd name="connsiteY86" fmla="*/ 3259408 h 8847749"/>
              <a:gd name="connsiteX87" fmla="*/ 4907493 w 8030441"/>
              <a:gd name="connsiteY87" fmla="*/ 3308767 h 8847749"/>
              <a:gd name="connsiteX88" fmla="*/ 5108619 w 8030441"/>
              <a:gd name="connsiteY88" fmla="*/ 3361780 h 8847749"/>
              <a:gd name="connsiteX89" fmla="*/ 5313402 w 8030441"/>
              <a:gd name="connsiteY89" fmla="*/ 3416621 h 8847749"/>
              <a:gd name="connsiteX90" fmla="*/ 5521843 w 8030441"/>
              <a:gd name="connsiteY90" fmla="*/ 3475118 h 8847749"/>
              <a:gd name="connsiteX91" fmla="*/ 5728454 w 8030441"/>
              <a:gd name="connsiteY91" fmla="*/ 3540928 h 8847749"/>
              <a:gd name="connsiteX92" fmla="*/ 5940552 w 8030441"/>
              <a:gd name="connsiteY92" fmla="*/ 3608566 h 8847749"/>
              <a:gd name="connsiteX93" fmla="*/ 6147163 w 8030441"/>
              <a:gd name="connsiteY93" fmla="*/ 3687172 h 8847749"/>
              <a:gd name="connsiteX94" fmla="*/ 6353776 w 8030441"/>
              <a:gd name="connsiteY94" fmla="*/ 3771262 h 8847749"/>
              <a:gd name="connsiteX95" fmla="*/ 6551247 w 8030441"/>
              <a:gd name="connsiteY95" fmla="*/ 3866321 h 8847749"/>
              <a:gd name="connsiteX96" fmla="*/ 6745059 w 8030441"/>
              <a:gd name="connsiteY96" fmla="*/ 3970518 h 8847749"/>
              <a:gd name="connsiteX97" fmla="*/ 6929730 w 8030441"/>
              <a:gd name="connsiteY97" fmla="*/ 4087514 h 8847749"/>
              <a:gd name="connsiteX98" fmla="*/ 7107086 w 8030441"/>
              <a:gd name="connsiteY98" fmla="*/ 4213649 h 8847749"/>
              <a:gd name="connsiteX99" fmla="*/ 7269816 w 8030441"/>
              <a:gd name="connsiteY99" fmla="*/ 4356238 h 8847749"/>
              <a:gd name="connsiteX100" fmla="*/ 7419748 w 8030441"/>
              <a:gd name="connsiteY100" fmla="*/ 4507965 h 8847749"/>
              <a:gd name="connsiteX101" fmla="*/ 7556879 w 8030441"/>
              <a:gd name="connsiteY101" fmla="*/ 4677973 h 8847749"/>
              <a:gd name="connsiteX102" fmla="*/ 7675727 w 8030441"/>
              <a:gd name="connsiteY102" fmla="*/ 4866262 h 8847749"/>
              <a:gd name="connsiteX103" fmla="*/ 7774461 w 8030441"/>
              <a:gd name="connsiteY103" fmla="*/ 5067348 h 8847749"/>
              <a:gd name="connsiteX104" fmla="*/ 7858569 w 8030441"/>
              <a:gd name="connsiteY104" fmla="*/ 5292197 h 8847749"/>
              <a:gd name="connsiteX105" fmla="*/ 7917079 w 8030441"/>
              <a:gd name="connsiteY105" fmla="*/ 5531672 h 8847749"/>
              <a:gd name="connsiteX106" fmla="*/ 7957303 w 8030441"/>
              <a:gd name="connsiteY106" fmla="*/ 5791254 h 8847749"/>
              <a:gd name="connsiteX107" fmla="*/ 7970103 w 8030441"/>
              <a:gd name="connsiteY107" fmla="*/ 6074602 h 8847749"/>
              <a:gd name="connsiteX108" fmla="*/ 7964617 w 8030441"/>
              <a:gd name="connsiteY108" fmla="*/ 6251923 h 8847749"/>
              <a:gd name="connsiteX109" fmla="*/ 7948161 w 8030441"/>
              <a:gd name="connsiteY109" fmla="*/ 6421930 h 8847749"/>
              <a:gd name="connsiteX110" fmla="*/ 7924393 w 8030441"/>
              <a:gd name="connsiteY110" fmla="*/ 6588282 h 8847749"/>
              <a:gd name="connsiteX111" fmla="*/ 7893309 w 8030441"/>
              <a:gd name="connsiteY111" fmla="*/ 6745495 h 8847749"/>
              <a:gd name="connsiteX112" fmla="*/ 7851255 w 8030441"/>
              <a:gd name="connsiteY112" fmla="*/ 6899051 h 8847749"/>
              <a:gd name="connsiteX113" fmla="*/ 7798233 w 8030441"/>
              <a:gd name="connsiteY113" fmla="*/ 7043467 h 8847749"/>
              <a:gd name="connsiteX114" fmla="*/ 7741549 w 8030441"/>
              <a:gd name="connsiteY114" fmla="*/ 7186054 h 8847749"/>
              <a:gd name="connsiteX115" fmla="*/ 7675727 w 8030441"/>
              <a:gd name="connsiteY115" fmla="*/ 7319502 h 8847749"/>
              <a:gd name="connsiteX116" fmla="*/ 7598932 w 8030441"/>
              <a:gd name="connsiteY116" fmla="*/ 7447466 h 8847749"/>
              <a:gd name="connsiteX117" fmla="*/ 7516653 w 8030441"/>
              <a:gd name="connsiteY117" fmla="*/ 7569945 h 8847749"/>
              <a:gd name="connsiteX118" fmla="*/ 7427061 w 8030441"/>
              <a:gd name="connsiteY118" fmla="*/ 7685112 h 8847749"/>
              <a:gd name="connsiteX119" fmla="*/ 7330155 w 8030441"/>
              <a:gd name="connsiteY119" fmla="*/ 7798450 h 8847749"/>
              <a:gd name="connsiteX120" fmla="*/ 7227763 w 8030441"/>
              <a:gd name="connsiteY120" fmla="*/ 7900822 h 8847749"/>
              <a:gd name="connsiteX121" fmla="*/ 7116229 w 8030441"/>
              <a:gd name="connsiteY121" fmla="*/ 8001363 h 8847749"/>
              <a:gd name="connsiteX122" fmla="*/ 7001039 w 8030441"/>
              <a:gd name="connsiteY122" fmla="*/ 8094594 h 8847749"/>
              <a:gd name="connsiteX123" fmla="*/ 6880362 w 8030441"/>
              <a:gd name="connsiteY123" fmla="*/ 8182340 h 8847749"/>
              <a:gd name="connsiteX124" fmla="*/ 6754201 w 8030441"/>
              <a:gd name="connsiteY124" fmla="*/ 8262774 h 8847749"/>
              <a:gd name="connsiteX125" fmla="*/ 6618897 w 8030441"/>
              <a:gd name="connsiteY125" fmla="*/ 8339552 h 8847749"/>
              <a:gd name="connsiteX126" fmla="*/ 6479938 w 8030441"/>
              <a:gd name="connsiteY126" fmla="*/ 8410846 h 8847749"/>
              <a:gd name="connsiteX127" fmla="*/ 6337321 w 8030441"/>
              <a:gd name="connsiteY127" fmla="*/ 8476656 h 8847749"/>
              <a:gd name="connsiteX128" fmla="*/ 6189217 w 8030441"/>
              <a:gd name="connsiteY128" fmla="*/ 8536981 h 8847749"/>
              <a:gd name="connsiteX129" fmla="*/ 6037459 w 8030441"/>
              <a:gd name="connsiteY129" fmla="*/ 8591822 h 8847749"/>
              <a:gd name="connsiteX130" fmla="*/ 5882041 w 8030441"/>
              <a:gd name="connsiteY130" fmla="*/ 8639352 h 8847749"/>
              <a:gd name="connsiteX131" fmla="*/ 5721141 w 8030441"/>
              <a:gd name="connsiteY131" fmla="*/ 8685053 h 8847749"/>
              <a:gd name="connsiteX132" fmla="*/ 5554753 w 8030441"/>
              <a:gd name="connsiteY132" fmla="*/ 8723442 h 8847749"/>
              <a:gd name="connsiteX133" fmla="*/ 5390195 w 8030441"/>
              <a:gd name="connsiteY133" fmla="*/ 8756348 h 8847749"/>
              <a:gd name="connsiteX134" fmla="*/ 5218323 w 8030441"/>
              <a:gd name="connsiteY134" fmla="*/ 8783769 h 8847749"/>
              <a:gd name="connsiteX135" fmla="*/ 5044623 w 8030441"/>
              <a:gd name="connsiteY135" fmla="*/ 8807532 h 8847749"/>
              <a:gd name="connsiteX136" fmla="*/ 4870923 w 8030441"/>
              <a:gd name="connsiteY136" fmla="*/ 8823986 h 8847749"/>
              <a:gd name="connsiteX137" fmla="*/ 4691739 w 8030441"/>
              <a:gd name="connsiteY137" fmla="*/ 8836780 h 8847749"/>
              <a:gd name="connsiteX138" fmla="*/ 4512551 w 8030441"/>
              <a:gd name="connsiteY138" fmla="*/ 8844093 h 8847749"/>
              <a:gd name="connsiteX139" fmla="*/ 4327881 w 8030441"/>
              <a:gd name="connsiteY139" fmla="*/ 8847749 h 8847749"/>
              <a:gd name="connsiteX140" fmla="*/ 4188921 w 8030441"/>
              <a:gd name="connsiteY140" fmla="*/ 8844093 h 8847749"/>
              <a:gd name="connsiteX141" fmla="*/ 4046303 w 8030441"/>
              <a:gd name="connsiteY141" fmla="*/ 8842266 h 8847749"/>
              <a:gd name="connsiteX142" fmla="*/ 3901859 w 8030441"/>
              <a:gd name="connsiteY142" fmla="*/ 8834953 h 8847749"/>
              <a:gd name="connsiteX143" fmla="*/ 3759241 w 8030441"/>
              <a:gd name="connsiteY143" fmla="*/ 8823986 h 8847749"/>
              <a:gd name="connsiteX144" fmla="*/ 3614795 w 8030441"/>
              <a:gd name="connsiteY144" fmla="*/ 8811189 h 8847749"/>
              <a:gd name="connsiteX145" fmla="*/ 3470349 w 8030441"/>
              <a:gd name="connsiteY145" fmla="*/ 8794735 h 8847749"/>
              <a:gd name="connsiteX146" fmla="*/ 3325904 w 8030441"/>
              <a:gd name="connsiteY146" fmla="*/ 8776456 h 8847749"/>
              <a:gd name="connsiteX147" fmla="*/ 3181459 w 8030441"/>
              <a:gd name="connsiteY147" fmla="*/ 8756348 h 8847749"/>
              <a:gd name="connsiteX148" fmla="*/ 3035185 w 8030441"/>
              <a:gd name="connsiteY148" fmla="*/ 8732583 h 8847749"/>
              <a:gd name="connsiteX149" fmla="*/ 2890739 w 8030441"/>
              <a:gd name="connsiteY149" fmla="*/ 8703334 h 8847749"/>
              <a:gd name="connsiteX150" fmla="*/ 2746295 w 8030441"/>
              <a:gd name="connsiteY150" fmla="*/ 8674086 h 8847749"/>
              <a:gd name="connsiteX151" fmla="*/ 2601848 w 8030441"/>
              <a:gd name="connsiteY151" fmla="*/ 8643008 h 8847749"/>
              <a:gd name="connsiteX152" fmla="*/ 2457403 w 8030441"/>
              <a:gd name="connsiteY152" fmla="*/ 8604618 h 8847749"/>
              <a:gd name="connsiteX153" fmla="*/ 2314785 w 8030441"/>
              <a:gd name="connsiteY153" fmla="*/ 8568059 h 8847749"/>
              <a:gd name="connsiteX154" fmla="*/ 2172168 w 8030441"/>
              <a:gd name="connsiteY154" fmla="*/ 8529669 h 8847749"/>
              <a:gd name="connsiteX155" fmla="*/ 2029551 w 8030441"/>
              <a:gd name="connsiteY155" fmla="*/ 8483969 h 8847749"/>
              <a:gd name="connsiteX156" fmla="*/ 1890591 w 8030441"/>
              <a:gd name="connsiteY156" fmla="*/ 8440094 h 8847749"/>
              <a:gd name="connsiteX157" fmla="*/ 1751631 w 8030441"/>
              <a:gd name="connsiteY157" fmla="*/ 8392566 h 8847749"/>
              <a:gd name="connsiteX158" fmla="*/ 1614499 w 8030441"/>
              <a:gd name="connsiteY158" fmla="*/ 8343208 h 8847749"/>
              <a:gd name="connsiteX159" fmla="*/ 1477367 w 8030441"/>
              <a:gd name="connsiteY159" fmla="*/ 8286539 h 8847749"/>
              <a:gd name="connsiteX160" fmla="*/ 1342064 w 8030441"/>
              <a:gd name="connsiteY160" fmla="*/ 8231698 h 8847749"/>
              <a:gd name="connsiteX161" fmla="*/ 1208589 w 8030441"/>
              <a:gd name="connsiteY161" fmla="*/ 8175028 h 8847749"/>
              <a:gd name="connsiteX162" fmla="*/ 1076942 w 8030441"/>
              <a:gd name="connsiteY162" fmla="*/ 8112874 h 8847749"/>
              <a:gd name="connsiteX163" fmla="*/ 947125 w 8030441"/>
              <a:gd name="connsiteY163" fmla="*/ 8052549 h 8847749"/>
              <a:gd name="connsiteX164" fmla="*/ 820963 w 8030441"/>
              <a:gd name="connsiteY164" fmla="*/ 7986739 h 8847749"/>
              <a:gd name="connsiteX165" fmla="*/ 698459 w 8030441"/>
              <a:gd name="connsiteY165" fmla="*/ 7919101 h 8847749"/>
              <a:gd name="connsiteX166" fmla="*/ 574126 w 8030441"/>
              <a:gd name="connsiteY166" fmla="*/ 7851464 h 8847749"/>
              <a:gd name="connsiteX167" fmla="*/ 453450 w 8030441"/>
              <a:gd name="connsiteY167" fmla="*/ 7776514 h 8847749"/>
              <a:gd name="connsiteX168" fmla="*/ 336430 w 8030441"/>
              <a:gd name="connsiteY168" fmla="*/ 7703392 h 8847749"/>
              <a:gd name="connsiteX169" fmla="*/ 221241 w 8030441"/>
              <a:gd name="connsiteY169" fmla="*/ 7626615 h 8847749"/>
              <a:gd name="connsiteX170" fmla="*/ 107877 w 8030441"/>
              <a:gd name="connsiteY170" fmla="*/ 7548008 h 8847749"/>
              <a:gd name="connsiteX171" fmla="*/ 0 w 8030441"/>
              <a:gd name="connsiteY171" fmla="*/ 7467574 h 8847749"/>
              <a:gd name="connsiteX172" fmla="*/ 1060487 w 8030441"/>
              <a:gd name="connsiteY172" fmla="*/ 5323275 h 8847749"/>
              <a:gd name="connsiteX173" fmla="*/ 1144594 w 8030441"/>
              <a:gd name="connsiteY173" fmla="*/ 5390913 h 8847749"/>
              <a:gd name="connsiteX174" fmla="*/ 1234187 w 8030441"/>
              <a:gd name="connsiteY174" fmla="*/ 5460378 h 8847749"/>
              <a:gd name="connsiteX175" fmla="*/ 1327437 w 8030441"/>
              <a:gd name="connsiteY175" fmla="*/ 5528016 h 8847749"/>
              <a:gd name="connsiteX176" fmla="*/ 1422515 w 8030441"/>
              <a:gd name="connsiteY176" fmla="*/ 5593824 h 8847749"/>
              <a:gd name="connsiteX177" fmla="*/ 1519422 w 8030441"/>
              <a:gd name="connsiteY177" fmla="*/ 5657807 h 8847749"/>
              <a:gd name="connsiteX178" fmla="*/ 1619984 w 8030441"/>
              <a:gd name="connsiteY178" fmla="*/ 5723617 h 8847749"/>
              <a:gd name="connsiteX179" fmla="*/ 1722376 w 8030441"/>
              <a:gd name="connsiteY179" fmla="*/ 5783942 h 8847749"/>
              <a:gd name="connsiteX180" fmla="*/ 1826597 w 8030441"/>
              <a:gd name="connsiteY180" fmla="*/ 5844268 h 8847749"/>
              <a:gd name="connsiteX181" fmla="*/ 1932646 w 8030441"/>
              <a:gd name="connsiteY181" fmla="*/ 5904593 h 8847749"/>
              <a:gd name="connsiteX182" fmla="*/ 2042351 w 8030441"/>
              <a:gd name="connsiteY182" fmla="*/ 5963092 h 8847749"/>
              <a:gd name="connsiteX183" fmla="*/ 2150227 w 8030441"/>
              <a:gd name="connsiteY183" fmla="*/ 6017933 h 8847749"/>
              <a:gd name="connsiteX184" fmla="*/ 2261762 w 8030441"/>
              <a:gd name="connsiteY184" fmla="*/ 6072774 h 8847749"/>
              <a:gd name="connsiteX185" fmla="*/ 2375124 w 8030441"/>
              <a:gd name="connsiteY185" fmla="*/ 6125786 h 8847749"/>
              <a:gd name="connsiteX186" fmla="*/ 2484830 w 8030441"/>
              <a:gd name="connsiteY186" fmla="*/ 6175144 h 8847749"/>
              <a:gd name="connsiteX187" fmla="*/ 2598192 w 8030441"/>
              <a:gd name="connsiteY187" fmla="*/ 6224502 h 8847749"/>
              <a:gd name="connsiteX188" fmla="*/ 2711554 w 8030441"/>
              <a:gd name="connsiteY188" fmla="*/ 6272030 h 8847749"/>
              <a:gd name="connsiteX189" fmla="*/ 2824916 w 8030441"/>
              <a:gd name="connsiteY189" fmla="*/ 6317733 h 8847749"/>
              <a:gd name="connsiteX190" fmla="*/ 2938278 w 8030441"/>
              <a:gd name="connsiteY190" fmla="*/ 6359778 h 8847749"/>
              <a:gd name="connsiteX191" fmla="*/ 3049812 w 8030441"/>
              <a:gd name="connsiteY191" fmla="*/ 6398165 h 8847749"/>
              <a:gd name="connsiteX192" fmla="*/ 3161347 w 8030441"/>
              <a:gd name="connsiteY192" fmla="*/ 6436555 h 8847749"/>
              <a:gd name="connsiteX193" fmla="*/ 3272881 w 8030441"/>
              <a:gd name="connsiteY193" fmla="*/ 6473116 h 8847749"/>
              <a:gd name="connsiteX194" fmla="*/ 3380757 w 8030441"/>
              <a:gd name="connsiteY194" fmla="*/ 6504192 h 8847749"/>
              <a:gd name="connsiteX195" fmla="*/ 3488634 w 8030441"/>
              <a:gd name="connsiteY195" fmla="*/ 6533441 h 8847749"/>
              <a:gd name="connsiteX196" fmla="*/ 3594683 w 8030441"/>
              <a:gd name="connsiteY196" fmla="*/ 6559034 h 8847749"/>
              <a:gd name="connsiteX197" fmla="*/ 3698903 w 8030441"/>
              <a:gd name="connsiteY197" fmla="*/ 6586455 h 8847749"/>
              <a:gd name="connsiteX198" fmla="*/ 3801295 w 8030441"/>
              <a:gd name="connsiteY198" fmla="*/ 6606564 h 8847749"/>
              <a:gd name="connsiteX199" fmla="*/ 3901859 w 8030441"/>
              <a:gd name="connsiteY199" fmla="*/ 6624844 h 8847749"/>
              <a:gd name="connsiteX200" fmla="*/ 3996937 w 8030441"/>
              <a:gd name="connsiteY200" fmla="*/ 6637640 h 8847749"/>
              <a:gd name="connsiteX201" fmla="*/ 4092014 w 8030441"/>
              <a:gd name="connsiteY201" fmla="*/ 6652264 h 8847749"/>
              <a:gd name="connsiteX202" fmla="*/ 4183436 w 8030441"/>
              <a:gd name="connsiteY202" fmla="*/ 6659577 h 8847749"/>
              <a:gd name="connsiteX203" fmla="*/ 4271200 w 8030441"/>
              <a:gd name="connsiteY203" fmla="*/ 6665061 h 8847749"/>
              <a:gd name="connsiteX204" fmla="*/ 4355308 w 8030441"/>
              <a:gd name="connsiteY204" fmla="*/ 6666889 h 8847749"/>
              <a:gd name="connsiteX205" fmla="*/ 4432101 w 8030441"/>
              <a:gd name="connsiteY205" fmla="*/ 6665061 h 8847749"/>
              <a:gd name="connsiteX206" fmla="*/ 4505239 w 8030441"/>
              <a:gd name="connsiteY206" fmla="*/ 6659577 h 8847749"/>
              <a:gd name="connsiteX207" fmla="*/ 4572889 w 8030441"/>
              <a:gd name="connsiteY207" fmla="*/ 6652264 h 8847749"/>
              <a:gd name="connsiteX208" fmla="*/ 4638713 w 8030441"/>
              <a:gd name="connsiteY208" fmla="*/ 6641296 h 8847749"/>
              <a:gd name="connsiteX209" fmla="*/ 4699051 w 8030441"/>
              <a:gd name="connsiteY209" fmla="*/ 6624844 h 8847749"/>
              <a:gd name="connsiteX210" fmla="*/ 4757561 w 8030441"/>
              <a:gd name="connsiteY210" fmla="*/ 6606564 h 8847749"/>
              <a:gd name="connsiteX211" fmla="*/ 4810585 w 8030441"/>
              <a:gd name="connsiteY211" fmla="*/ 6586455 h 8847749"/>
              <a:gd name="connsiteX212" fmla="*/ 4858125 w 8030441"/>
              <a:gd name="connsiteY212" fmla="*/ 6559034 h 8847749"/>
              <a:gd name="connsiteX213" fmla="*/ 4878237 w 8030441"/>
              <a:gd name="connsiteY213" fmla="*/ 6546237 h 8847749"/>
              <a:gd name="connsiteX214" fmla="*/ 4900177 w 8030441"/>
              <a:gd name="connsiteY214" fmla="*/ 6529785 h 8847749"/>
              <a:gd name="connsiteX215" fmla="*/ 4918463 w 8030441"/>
              <a:gd name="connsiteY215" fmla="*/ 6515161 h 8847749"/>
              <a:gd name="connsiteX216" fmla="*/ 4936747 w 8030441"/>
              <a:gd name="connsiteY216" fmla="*/ 6498709 h 8847749"/>
              <a:gd name="connsiteX217" fmla="*/ 4955031 w 8030441"/>
              <a:gd name="connsiteY217" fmla="*/ 6480427 h 8847749"/>
              <a:gd name="connsiteX218" fmla="*/ 4967831 w 8030441"/>
              <a:gd name="connsiteY218" fmla="*/ 6462147 h 8847749"/>
              <a:gd name="connsiteX219" fmla="*/ 4984286 w 8030441"/>
              <a:gd name="connsiteY219" fmla="*/ 6443868 h 8847749"/>
              <a:gd name="connsiteX220" fmla="*/ 4997084 w 8030441"/>
              <a:gd name="connsiteY220" fmla="*/ 6421930 h 8847749"/>
              <a:gd name="connsiteX221" fmla="*/ 5008055 w 8030441"/>
              <a:gd name="connsiteY221" fmla="*/ 6401823 h 8847749"/>
              <a:gd name="connsiteX222" fmla="*/ 5019027 w 8030441"/>
              <a:gd name="connsiteY222" fmla="*/ 6378058 h 8847749"/>
              <a:gd name="connsiteX223" fmla="*/ 5026339 w 8030441"/>
              <a:gd name="connsiteY223" fmla="*/ 6354293 h 8847749"/>
              <a:gd name="connsiteX224" fmla="*/ 5031825 w 8030441"/>
              <a:gd name="connsiteY224" fmla="*/ 6330527 h 8847749"/>
              <a:gd name="connsiteX225" fmla="*/ 5039139 w 8030441"/>
              <a:gd name="connsiteY225" fmla="*/ 6304936 h 8847749"/>
              <a:gd name="connsiteX226" fmla="*/ 5042795 w 8030441"/>
              <a:gd name="connsiteY226" fmla="*/ 6277516 h 8847749"/>
              <a:gd name="connsiteX227" fmla="*/ 5044623 w 8030441"/>
              <a:gd name="connsiteY227" fmla="*/ 6251923 h 8847749"/>
              <a:gd name="connsiteX228" fmla="*/ 5044623 w 8030441"/>
              <a:gd name="connsiteY228" fmla="*/ 6222674 h 8847749"/>
              <a:gd name="connsiteX229" fmla="*/ 5031825 w 8030441"/>
              <a:gd name="connsiteY229" fmla="*/ 6122131 h 8847749"/>
              <a:gd name="connsiteX230" fmla="*/ 4995257 w 8030441"/>
              <a:gd name="connsiteY230" fmla="*/ 6032557 h 8847749"/>
              <a:gd name="connsiteX231" fmla="*/ 4934918 w 8030441"/>
              <a:gd name="connsiteY231" fmla="*/ 5952123 h 8847749"/>
              <a:gd name="connsiteX232" fmla="*/ 4852639 w 8030441"/>
              <a:gd name="connsiteY232" fmla="*/ 5879000 h 8847749"/>
              <a:gd name="connsiteX233" fmla="*/ 4752075 w 8030441"/>
              <a:gd name="connsiteY233" fmla="*/ 5813192 h 8847749"/>
              <a:gd name="connsiteX234" fmla="*/ 4631400 w 8030441"/>
              <a:gd name="connsiteY234" fmla="*/ 5751037 h 8847749"/>
              <a:gd name="connsiteX235" fmla="*/ 4497925 w 8030441"/>
              <a:gd name="connsiteY235" fmla="*/ 5694368 h 8847749"/>
              <a:gd name="connsiteX236" fmla="*/ 4344338 w 8030441"/>
              <a:gd name="connsiteY236" fmla="*/ 5641355 h 8847749"/>
              <a:gd name="connsiteX237" fmla="*/ 4181608 w 8030441"/>
              <a:gd name="connsiteY237" fmla="*/ 5593824 h 8847749"/>
              <a:gd name="connsiteX238" fmla="*/ 4007907 w 8030441"/>
              <a:gd name="connsiteY238" fmla="*/ 5544468 h 8847749"/>
              <a:gd name="connsiteX239" fmla="*/ 3819579 w 8030441"/>
              <a:gd name="connsiteY239" fmla="*/ 5496938 h 8847749"/>
              <a:gd name="connsiteX240" fmla="*/ 3627594 w 8030441"/>
              <a:gd name="connsiteY240" fmla="*/ 5449410 h 8847749"/>
              <a:gd name="connsiteX241" fmla="*/ 3428296 w 8030441"/>
              <a:gd name="connsiteY241" fmla="*/ 5400052 h 8847749"/>
              <a:gd name="connsiteX242" fmla="*/ 3223513 w 8030441"/>
              <a:gd name="connsiteY242" fmla="*/ 5347038 h 8847749"/>
              <a:gd name="connsiteX243" fmla="*/ 3015072 w 8030441"/>
              <a:gd name="connsiteY243" fmla="*/ 5292197 h 8847749"/>
              <a:gd name="connsiteX244" fmla="*/ 2806631 w 8030441"/>
              <a:gd name="connsiteY244" fmla="*/ 5231872 h 8847749"/>
              <a:gd name="connsiteX245" fmla="*/ 2596363 w 8030441"/>
              <a:gd name="connsiteY245" fmla="*/ 5166062 h 8847749"/>
              <a:gd name="connsiteX246" fmla="*/ 2387923 w 8030441"/>
              <a:gd name="connsiteY246" fmla="*/ 5094769 h 8847749"/>
              <a:gd name="connsiteX247" fmla="*/ 2183140 w 8030441"/>
              <a:gd name="connsiteY247" fmla="*/ 5016162 h 8847749"/>
              <a:gd name="connsiteX248" fmla="*/ 1985670 w 8030441"/>
              <a:gd name="connsiteY248" fmla="*/ 4926589 h 8847749"/>
              <a:gd name="connsiteX249" fmla="*/ 1790029 w 8030441"/>
              <a:gd name="connsiteY249" fmla="*/ 4827873 h 8847749"/>
              <a:gd name="connsiteX250" fmla="*/ 1605356 w 8030441"/>
              <a:gd name="connsiteY250" fmla="*/ 4718190 h 8847749"/>
              <a:gd name="connsiteX251" fmla="*/ 1429828 w 8030441"/>
              <a:gd name="connsiteY251" fmla="*/ 4597539 h 8847749"/>
              <a:gd name="connsiteX252" fmla="*/ 1267098 w 8030441"/>
              <a:gd name="connsiteY252" fmla="*/ 4464093 h 8847749"/>
              <a:gd name="connsiteX253" fmla="*/ 1117168 w 8030441"/>
              <a:gd name="connsiteY253" fmla="*/ 4316021 h 8847749"/>
              <a:gd name="connsiteX254" fmla="*/ 980036 w 8030441"/>
              <a:gd name="connsiteY254" fmla="*/ 4153324 h 8847749"/>
              <a:gd name="connsiteX255" fmla="*/ 861189 w 8030441"/>
              <a:gd name="connsiteY255" fmla="*/ 3976004 h 8847749"/>
              <a:gd name="connsiteX256" fmla="*/ 760625 w 8030441"/>
              <a:gd name="connsiteY256" fmla="*/ 3778574 h 8847749"/>
              <a:gd name="connsiteX257" fmla="*/ 680174 w 8030441"/>
              <a:gd name="connsiteY257" fmla="*/ 3566521 h 8847749"/>
              <a:gd name="connsiteX258" fmla="*/ 618008 w 8030441"/>
              <a:gd name="connsiteY258" fmla="*/ 3334359 h 8847749"/>
              <a:gd name="connsiteX259" fmla="*/ 579611 w 8030441"/>
              <a:gd name="connsiteY259" fmla="*/ 3082088 h 8847749"/>
              <a:gd name="connsiteX260" fmla="*/ 568641 w 8030441"/>
              <a:gd name="connsiteY260" fmla="*/ 2809709 h 8847749"/>
              <a:gd name="connsiteX261" fmla="*/ 570469 w 8030441"/>
              <a:gd name="connsiteY261" fmla="*/ 2648842 h 8847749"/>
              <a:gd name="connsiteX262" fmla="*/ 585097 w 8030441"/>
              <a:gd name="connsiteY262" fmla="*/ 2493457 h 8847749"/>
              <a:gd name="connsiteX263" fmla="*/ 605209 w 8030441"/>
              <a:gd name="connsiteY263" fmla="*/ 2339902 h 8847749"/>
              <a:gd name="connsiteX264" fmla="*/ 634463 w 8030441"/>
              <a:gd name="connsiteY264" fmla="*/ 2193657 h 8847749"/>
              <a:gd name="connsiteX265" fmla="*/ 671033 w 8030441"/>
              <a:gd name="connsiteY265" fmla="*/ 2049243 h 8847749"/>
              <a:gd name="connsiteX266" fmla="*/ 716744 w 8030441"/>
              <a:gd name="connsiteY266" fmla="*/ 1910310 h 8847749"/>
              <a:gd name="connsiteX267" fmla="*/ 767939 w 8030441"/>
              <a:gd name="connsiteY267" fmla="*/ 1775034 h 8847749"/>
              <a:gd name="connsiteX268" fmla="*/ 830106 w 8030441"/>
              <a:gd name="connsiteY268" fmla="*/ 1643416 h 8847749"/>
              <a:gd name="connsiteX269" fmla="*/ 897757 w 8030441"/>
              <a:gd name="connsiteY269" fmla="*/ 1515451 h 8847749"/>
              <a:gd name="connsiteX270" fmla="*/ 974551 w 8030441"/>
              <a:gd name="connsiteY270" fmla="*/ 1394800 h 8847749"/>
              <a:gd name="connsiteX271" fmla="*/ 1055002 w 8030441"/>
              <a:gd name="connsiteY271" fmla="*/ 1275978 h 8847749"/>
              <a:gd name="connsiteX272" fmla="*/ 1144594 w 8030441"/>
              <a:gd name="connsiteY272" fmla="*/ 1162638 h 8847749"/>
              <a:gd name="connsiteX273" fmla="*/ 1243330 w 8030441"/>
              <a:gd name="connsiteY273" fmla="*/ 1054785 h 8847749"/>
              <a:gd name="connsiteX274" fmla="*/ 1347549 w 8030441"/>
              <a:gd name="connsiteY274" fmla="*/ 948757 h 8847749"/>
              <a:gd name="connsiteX275" fmla="*/ 1459083 w 8030441"/>
              <a:gd name="connsiteY275" fmla="*/ 851871 h 8847749"/>
              <a:gd name="connsiteX276" fmla="*/ 1577931 w 8030441"/>
              <a:gd name="connsiteY276" fmla="*/ 756813 h 8847749"/>
              <a:gd name="connsiteX277" fmla="*/ 1700435 w 8030441"/>
              <a:gd name="connsiteY277" fmla="*/ 667238 h 8847749"/>
              <a:gd name="connsiteX278" fmla="*/ 1830253 w 8030441"/>
              <a:gd name="connsiteY278" fmla="*/ 586803 h 8847749"/>
              <a:gd name="connsiteX279" fmla="*/ 1967385 w 8030441"/>
              <a:gd name="connsiteY279" fmla="*/ 508197 h 8847749"/>
              <a:gd name="connsiteX280" fmla="*/ 2111831 w 8030441"/>
              <a:gd name="connsiteY280" fmla="*/ 433248 h 8847749"/>
              <a:gd name="connsiteX281" fmla="*/ 2259934 w 8030441"/>
              <a:gd name="connsiteY281" fmla="*/ 365610 h 8847749"/>
              <a:gd name="connsiteX282" fmla="*/ 2413521 w 8030441"/>
              <a:gd name="connsiteY282" fmla="*/ 305285 h 8847749"/>
              <a:gd name="connsiteX283" fmla="*/ 2574422 w 8030441"/>
              <a:gd name="connsiteY283" fmla="*/ 246786 h 8847749"/>
              <a:gd name="connsiteX284" fmla="*/ 2742637 w 8030441"/>
              <a:gd name="connsiteY284" fmla="*/ 197430 h 8847749"/>
              <a:gd name="connsiteX285" fmla="*/ 2914510 w 8030441"/>
              <a:gd name="connsiteY285" fmla="*/ 149900 h 8847749"/>
              <a:gd name="connsiteX286" fmla="*/ 3093695 w 8030441"/>
              <a:gd name="connsiteY286" fmla="*/ 109683 h 8847749"/>
              <a:gd name="connsiteX287" fmla="*/ 3274709 w 8030441"/>
              <a:gd name="connsiteY287" fmla="*/ 78607 h 8847749"/>
              <a:gd name="connsiteX288" fmla="*/ 3464864 w 8030441"/>
              <a:gd name="connsiteY288" fmla="*/ 49358 h 8847749"/>
              <a:gd name="connsiteX289" fmla="*/ 3656849 w 8030441"/>
              <a:gd name="connsiteY289" fmla="*/ 29249 h 8847749"/>
              <a:gd name="connsiteX290" fmla="*/ 3857975 w 8030441"/>
              <a:gd name="connsiteY290" fmla="*/ 12797 h 8847749"/>
              <a:gd name="connsiteX291" fmla="*/ 4059103 w 8030441"/>
              <a:gd name="connsiteY291" fmla="*/ 1828 h 88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8030441" h="8847749">
                <a:moveTo>
                  <a:pt x="4267543" y="0"/>
                </a:moveTo>
                <a:lnTo>
                  <a:pt x="4397361" y="0"/>
                </a:lnTo>
                <a:lnTo>
                  <a:pt x="4525351" y="5485"/>
                </a:lnTo>
                <a:lnTo>
                  <a:pt x="4655169" y="10969"/>
                </a:lnTo>
                <a:lnTo>
                  <a:pt x="4783159" y="18280"/>
                </a:lnTo>
                <a:lnTo>
                  <a:pt x="4911148" y="29249"/>
                </a:lnTo>
                <a:lnTo>
                  <a:pt x="5039139" y="42045"/>
                </a:lnTo>
                <a:lnTo>
                  <a:pt x="5168957" y="54842"/>
                </a:lnTo>
                <a:lnTo>
                  <a:pt x="5296947" y="73123"/>
                </a:lnTo>
                <a:lnTo>
                  <a:pt x="5423107" y="91403"/>
                </a:lnTo>
                <a:lnTo>
                  <a:pt x="5551098" y="113339"/>
                </a:lnTo>
                <a:lnTo>
                  <a:pt x="5677258" y="137104"/>
                </a:lnTo>
                <a:lnTo>
                  <a:pt x="5803419" y="160869"/>
                </a:lnTo>
                <a:lnTo>
                  <a:pt x="5929581" y="190117"/>
                </a:lnTo>
                <a:lnTo>
                  <a:pt x="6053914" y="217538"/>
                </a:lnTo>
                <a:lnTo>
                  <a:pt x="6174591" y="246786"/>
                </a:lnTo>
                <a:lnTo>
                  <a:pt x="6297095" y="281520"/>
                </a:lnTo>
                <a:lnTo>
                  <a:pt x="6419599" y="316252"/>
                </a:lnTo>
                <a:lnTo>
                  <a:pt x="6538447" y="349158"/>
                </a:lnTo>
                <a:lnTo>
                  <a:pt x="6655466" y="389375"/>
                </a:lnTo>
                <a:lnTo>
                  <a:pt x="6772485" y="429592"/>
                </a:lnTo>
                <a:lnTo>
                  <a:pt x="6887675" y="471637"/>
                </a:lnTo>
                <a:lnTo>
                  <a:pt x="7001039" y="513682"/>
                </a:lnTo>
                <a:lnTo>
                  <a:pt x="7114401" y="557555"/>
                </a:lnTo>
                <a:lnTo>
                  <a:pt x="7224105" y="601428"/>
                </a:lnTo>
                <a:lnTo>
                  <a:pt x="7331983" y="648958"/>
                </a:lnTo>
                <a:lnTo>
                  <a:pt x="7438031" y="700143"/>
                </a:lnTo>
                <a:lnTo>
                  <a:pt x="7544081" y="749500"/>
                </a:lnTo>
                <a:lnTo>
                  <a:pt x="7646473" y="802513"/>
                </a:lnTo>
                <a:lnTo>
                  <a:pt x="7745207" y="855527"/>
                </a:lnTo>
                <a:lnTo>
                  <a:pt x="7843941" y="910368"/>
                </a:lnTo>
                <a:lnTo>
                  <a:pt x="7939019" y="965209"/>
                </a:lnTo>
                <a:lnTo>
                  <a:pt x="8030441" y="1023706"/>
                </a:lnTo>
                <a:lnTo>
                  <a:pt x="6993724" y="3189943"/>
                </a:lnTo>
                <a:lnTo>
                  <a:pt x="6823681" y="3100369"/>
                </a:lnTo>
                <a:lnTo>
                  <a:pt x="6646323" y="3008967"/>
                </a:lnTo>
                <a:lnTo>
                  <a:pt x="6457995" y="2919392"/>
                </a:lnTo>
                <a:lnTo>
                  <a:pt x="6266012" y="2829818"/>
                </a:lnTo>
                <a:lnTo>
                  <a:pt x="6068541" y="2743899"/>
                </a:lnTo>
                <a:lnTo>
                  <a:pt x="5865586" y="2661637"/>
                </a:lnTo>
                <a:lnTo>
                  <a:pt x="5662632" y="2579375"/>
                </a:lnTo>
                <a:lnTo>
                  <a:pt x="5461504" y="2506254"/>
                </a:lnTo>
                <a:lnTo>
                  <a:pt x="5260378" y="2438616"/>
                </a:lnTo>
                <a:lnTo>
                  <a:pt x="5061080" y="2374633"/>
                </a:lnTo>
                <a:lnTo>
                  <a:pt x="4962344" y="2345385"/>
                </a:lnTo>
                <a:lnTo>
                  <a:pt x="4869095" y="2319792"/>
                </a:lnTo>
                <a:lnTo>
                  <a:pt x="4774017" y="2294199"/>
                </a:lnTo>
                <a:lnTo>
                  <a:pt x="4680767" y="2272264"/>
                </a:lnTo>
                <a:lnTo>
                  <a:pt x="4589347" y="2252154"/>
                </a:lnTo>
                <a:lnTo>
                  <a:pt x="4499753" y="2232047"/>
                </a:lnTo>
                <a:lnTo>
                  <a:pt x="4411989" y="2217422"/>
                </a:lnTo>
                <a:lnTo>
                  <a:pt x="4327881" y="2204626"/>
                </a:lnTo>
                <a:lnTo>
                  <a:pt x="4247429" y="2193657"/>
                </a:lnTo>
                <a:lnTo>
                  <a:pt x="4168808" y="2188174"/>
                </a:lnTo>
                <a:lnTo>
                  <a:pt x="4093842" y="2182689"/>
                </a:lnTo>
                <a:lnTo>
                  <a:pt x="4020706" y="2180861"/>
                </a:lnTo>
                <a:lnTo>
                  <a:pt x="3962195" y="2182689"/>
                </a:lnTo>
                <a:lnTo>
                  <a:pt x="3907344" y="2186346"/>
                </a:lnTo>
                <a:lnTo>
                  <a:pt x="3854320" y="2190001"/>
                </a:lnTo>
                <a:lnTo>
                  <a:pt x="3801295" y="2200970"/>
                </a:lnTo>
                <a:lnTo>
                  <a:pt x="3757412" y="2211937"/>
                </a:lnTo>
                <a:lnTo>
                  <a:pt x="3711703" y="2224734"/>
                </a:lnTo>
                <a:lnTo>
                  <a:pt x="3673305" y="2243015"/>
                </a:lnTo>
                <a:lnTo>
                  <a:pt x="3636737" y="2261295"/>
                </a:lnTo>
                <a:lnTo>
                  <a:pt x="3601996" y="2285060"/>
                </a:lnTo>
                <a:lnTo>
                  <a:pt x="3572741" y="2312481"/>
                </a:lnTo>
                <a:lnTo>
                  <a:pt x="3561771" y="2325277"/>
                </a:lnTo>
                <a:lnTo>
                  <a:pt x="3548973" y="2339902"/>
                </a:lnTo>
                <a:lnTo>
                  <a:pt x="3538002" y="2356354"/>
                </a:lnTo>
                <a:lnTo>
                  <a:pt x="3528860" y="2372806"/>
                </a:lnTo>
                <a:lnTo>
                  <a:pt x="3519717" y="2391087"/>
                </a:lnTo>
                <a:lnTo>
                  <a:pt x="3512405" y="2409367"/>
                </a:lnTo>
                <a:lnTo>
                  <a:pt x="3506919" y="2427647"/>
                </a:lnTo>
                <a:lnTo>
                  <a:pt x="3501433" y="2447756"/>
                </a:lnTo>
                <a:lnTo>
                  <a:pt x="3494119" y="2489801"/>
                </a:lnTo>
                <a:lnTo>
                  <a:pt x="3490462" y="2537330"/>
                </a:lnTo>
                <a:lnTo>
                  <a:pt x="3505090" y="2636046"/>
                </a:lnTo>
                <a:lnTo>
                  <a:pt x="3541658" y="2721963"/>
                </a:lnTo>
                <a:lnTo>
                  <a:pt x="3601996" y="2800570"/>
                </a:lnTo>
                <a:lnTo>
                  <a:pt x="3684275" y="2871863"/>
                </a:lnTo>
                <a:lnTo>
                  <a:pt x="3783011" y="2937673"/>
                </a:lnTo>
                <a:lnTo>
                  <a:pt x="3905516" y="2997998"/>
                </a:lnTo>
                <a:lnTo>
                  <a:pt x="4038991" y="3056495"/>
                </a:lnTo>
                <a:lnTo>
                  <a:pt x="4190749" y="3109509"/>
                </a:lnTo>
                <a:lnTo>
                  <a:pt x="4355308" y="3158867"/>
                </a:lnTo>
                <a:lnTo>
                  <a:pt x="4529009" y="3208224"/>
                </a:lnTo>
                <a:lnTo>
                  <a:pt x="4715507" y="3259408"/>
                </a:lnTo>
                <a:lnTo>
                  <a:pt x="4907493" y="3308767"/>
                </a:lnTo>
                <a:lnTo>
                  <a:pt x="5108619" y="3361780"/>
                </a:lnTo>
                <a:lnTo>
                  <a:pt x="5313402" y="3416621"/>
                </a:lnTo>
                <a:lnTo>
                  <a:pt x="5521843" y="3475118"/>
                </a:lnTo>
                <a:lnTo>
                  <a:pt x="5728454" y="3540928"/>
                </a:lnTo>
                <a:lnTo>
                  <a:pt x="5940552" y="3608566"/>
                </a:lnTo>
                <a:lnTo>
                  <a:pt x="6147163" y="3687172"/>
                </a:lnTo>
                <a:lnTo>
                  <a:pt x="6353776" y="3771262"/>
                </a:lnTo>
                <a:lnTo>
                  <a:pt x="6551247" y="3866321"/>
                </a:lnTo>
                <a:lnTo>
                  <a:pt x="6745059" y="3970518"/>
                </a:lnTo>
                <a:lnTo>
                  <a:pt x="6929730" y="4087514"/>
                </a:lnTo>
                <a:lnTo>
                  <a:pt x="7107086" y="4213649"/>
                </a:lnTo>
                <a:lnTo>
                  <a:pt x="7269816" y="4356238"/>
                </a:lnTo>
                <a:lnTo>
                  <a:pt x="7419748" y="4507965"/>
                </a:lnTo>
                <a:lnTo>
                  <a:pt x="7556879" y="4677973"/>
                </a:lnTo>
                <a:lnTo>
                  <a:pt x="7675727" y="4866262"/>
                </a:lnTo>
                <a:lnTo>
                  <a:pt x="7774461" y="5067348"/>
                </a:lnTo>
                <a:lnTo>
                  <a:pt x="7858569" y="5292197"/>
                </a:lnTo>
                <a:lnTo>
                  <a:pt x="7917079" y="5531672"/>
                </a:lnTo>
                <a:lnTo>
                  <a:pt x="7957303" y="5791254"/>
                </a:lnTo>
                <a:lnTo>
                  <a:pt x="7970103" y="6074602"/>
                </a:lnTo>
                <a:lnTo>
                  <a:pt x="7964617" y="6251923"/>
                </a:lnTo>
                <a:lnTo>
                  <a:pt x="7948161" y="6421930"/>
                </a:lnTo>
                <a:lnTo>
                  <a:pt x="7924393" y="6588282"/>
                </a:lnTo>
                <a:lnTo>
                  <a:pt x="7893309" y="6745495"/>
                </a:lnTo>
                <a:lnTo>
                  <a:pt x="7851255" y="6899051"/>
                </a:lnTo>
                <a:lnTo>
                  <a:pt x="7798233" y="7043467"/>
                </a:lnTo>
                <a:lnTo>
                  <a:pt x="7741549" y="7186054"/>
                </a:lnTo>
                <a:lnTo>
                  <a:pt x="7675727" y="7319502"/>
                </a:lnTo>
                <a:lnTo>
                  <a:pt x="7598932" y="7447466"/>
                </a:lnTo>
                <a:lnTo>
                  <a:pt x="7516653" y="7569945"/>
                </a:lnTo>
                <a:lnTo>
                  <a:pt x="7427061" y="7685112"/>
                </a:lnTo>
                <a:lnTo>
                  <a:pt x="7330155" y="7798450"/>
                </a:lnTo>
                <a:lnTo>
                  <a:pt x="7227763" y="7900822"/>
                </a:lnTo>
                <a:lnTo>
                  <a:pt x="7116229" y="8001363"/>
                </a:lnTo>
                <a:lnTo>
                  <a:pt x="7001039" y="8094594"/>
                </a:lnTo>
                <a:lnTo>
                  <a:pt x="6880362" y="8182340"/>
                </a:lnTo>
                <a:lnTo>
                  <a:pt x="6754201" y="8262774"/>
                </a:lnTo>
                <a:lnTo>
                  <a:pt x="6618897" y="8339552"/>
                </a:lnTo>
                <a:lnTo>
                  <a:pt x="6479938" y="8410846"/>
                </a:lnTo>
                <a:lnTo>
                  <a:pt x="6337321" y="8476656"/>
                </a:lnTo>
                <a:lnTo>
                  <a:pt x="6189217" y="8536981"/>
                </a:lnTo>
                <a:lnTo>
                  <a:pt x="6037459" y="8591822"/>
                </a:lnTo>
                <a:lnTo>
                  <a:pt x="5882041" y="8639352"/>
                </a:lnTo>
                <a:lnTo>
                  <a:pt x="5721141" y="8685053"/>
                </a:lnTo>
                <a:lnTo>
                  <a:pt x="5554753" y="8723442"/>
                </a:lnTo>
                <a:lnTo>
                  <a:pt x="5390195" y="8756348"/>
                </a:lnTo>
                <a:lnTo>
                  <a:pt x="5218323" y="8783769"/>
                </a:lnTo>
                <a:lnTo>
                  <a:pt x="5044623" y="8807532"/>
                </a:lnTo>
                <a:lnTo>
                  <a:pt x="4870923" y="8823986"/>
                </a:lnTo>
                <a:lnTo>
                  <a:pt x="4691739" y="8836780"/>
                </a:lnTo>
                <a:lnTo>
                  <a:pt x="4512551" y="8844093"/>
                </a:lnTo>
                <a:lnTo>
                  <a:pt x="4327881" y="8847749"/>
                </a:lnTo>
                <a:lnTo>
                  <a:pt x="4188921" y="8844093"/>
                </a:lnTo>
                <a:lnTo>
                  <a:pt x="4046303" y="8842266"/>
                </a:lnTo>
                <a:lnTo>
                  <a:pt x="3901859" y="8834953"/>
                </a:lnTo>
                <a:lnTo>
                  <a:pt x="3759241" y="8823986"/>
                </a:lnTo>
                <a:lnTo>
                  <a:pt x="3614795" y="8811189"/>
                </a:lnTo>
                <a:lnTo>
                  <a:pt x="3470349" y="8794735"/>
                </a:lnTo>
                <a:lnTo>
                  <a:pt x="3325904" y="8776456"/>
                </a:lnTo>
                <a:lnTo>
                  <a:pt x="3181459" y="8756348"/>
                </a:lnTo>
                <a:lnTo>
                  <a:pt x="3035185" y="8732583"/>
                </a:lnTo>
                <a:lnTo>
                  <a:pt x="2890739" y="8703334"/>
                </a:lnTo>
                <a:lnTo>
                  <a:pt x="2746295" y="8674086"/>
                </a:lnTo>
                <a:lnTo>
                  <a:pt x="2601848" y="8643008"/>
                </a:lnTo>
                <a:lnTo>
                  <a:pt x="2457403" y="8604618"/>
                </a:lnTo>
                <a:lnTo>
                  <a:pt x="2314785" y="8568059"/>
                </a:lnTo>
                <a:lnTo>
                  <a:pt x="2172168" y="8529669"/>
                </a:lnTo>
                <a:lnTo>
                  <a:pt x="2029551" y="8483969"/>
                </a:lnTo>
                <a:lnTo>
                  <a:pt x="1890591" y="8440094"/>
                </a:lnTo>
                <a:lnTo>
                  <a:pt x="1751631" y="8392566"/>
                </a:lnTo>
                <a:lnTo>
                  <a:pt x="1614499" y="8343208"/>
                </a:lnTo>
                <a:lnTo>
                  <a:pt x="1477367" y="8286539"/>
                </a:lnTo>
                <a:lnTo>
                  <a:pt x="1342064" y="8231698"/>
                </a:lnTo>
                <a:lnTo>
                  <a:pt x="1208589" y="8175028"/>
                </a:lnTo>
                <a:lnTo>
                  <a:pt x="1076942" y="8112874"/>
                </a:lnTo>
                <a:lnTo>
                  <a:pt x="947125" y="8052549"/>
                </a:lnTo>
                <a:lnTo>
                  <a:pt x="820963" y="7986739"/>
                </a:lnTo>
                <a:lnTo>
                  <a:pt x="698459" y="7919101"/>
                </a:lnTo>
                <a:lnTo>
                  <a:pt x="574126" y="7851464"/>
                </a:lnTo>
                <a:lnTo>
                  <a:pt x="453450" y="7776514"/>
                </a:lnTo>
                <a:lnTo>
                  <a:pt x="336430" y="7703392"/>
                </a:lnTo>
                <a:lnTo>
                  <a:pt x="221241" y="7626615"/>
                </a:lnTo>
                <a:lnTo>
                  <a:pt x="107877" y="7548008"/>
                </a:lnTo>
                <a:lnTo>
                  <a:pt x="0" y="7467574"/>
                </a:lnTo>
                <a:lnTo>
                  <a:pt x="1060487" y="5323275"/>
                </a:lnTo>
                <a:lnTo>
                  <a:pt x="1144594" y="5390913"/>
                </a:lnTo>
                <a:lnTo>
                  <a:pt x="1234187" y="5460378"/>
                </a:lnTo>
                <a:lnTo>
                  <a:pt x="1327437" y="5528016"/>
                </a:lnTo>
                <a:lnTo>
                  <a:pt x="1422515" y="5593824"/>
                </a:lnTo>
                <a:lnTo>
                  <a:pt x="1519422" y="5657807"/>
                </a:lnTo>
                <a:lnTo>
                  <a:pt x="1619984" y="5723617"/>
                </a:lnTo>
                <a:lnTo>
                  <a:pt x="1722376" y="5783942"/>
                </a:lnTo>
                <a:lnTo>
                  <a:pt x="1826597" y="5844268"/>
                </a:lnTo>
                <a:lnTo>
                  <a:pt x="1932646" y="5904593"/>
                </a:lnTo>
                <a:lnTo>
                  <a:pt x="2042351" y="5963092"/>
                </a:lnTo>
                <a:lnTo>
                  <a:pt x="2150227" y="6017933"/>
                </a:lnTo>
                <a:lnTo>
                  <a:pt x="2261762" y="6072774"/>
                </a:lnTo>
                <a:lnTo>
                  <a:pt x="2375124" y="6125786"/>
                </a:lnTo>
                <a:lnTo>
                  <a:pt x="2484830" y="6175144"/>
                </a:lnTo>
                <a:lnTo>
                  <a:pt x="2598192" y="6224502"/>
                </a:lnTo>
                <a:lnTo>
                  <a:pt x="2711554" y="6272030"/>
                </a:lnTo>
                <a:lnTo>
                  <a:pt x="2824916" y="6317733"/>
                </a:lnTo>
                <a:lnTo>
                  <a:pt x="2938278" y="6359778"/>
                </a:lnTo>
                <a:lnTo>
                  <a:pt x="3049812" y="6398165"/>
                </a:lnTo>
                <a:lnTo>
                  <a:pt x="3161347" y="6436555"/>
                </a:lnTo>
                <a:lnTo>
                  <a:pt x="3272881" y="6473116"/>
                </a:lnTo>
                <a:lnTo>
                  <a:pt x="3380757" y="6504192"/>
                </a:lnTo>
                <a:lnTo>
                  <a:pt x="3488634" y="6533441"/>
                </a:lnTo>
                <a:lnTo>
                  <a:pt x="3594683" y="6559034"/>
                </a:lnTo>
                <a:lnTo>
                  <a:pt x="3698903" y="6586455"/>
                </a:lnTo>
                <a:lnTo>
                  <a:pt x="3801295" y="6606564"/>
                </a:lnTo>
                <a:lnTo>
                  <a:pt x="3901859" y="6624844"/>
                </a:lnTo>
                <a:lnTo>
                  <a:pt x="3996937" y="6637640"/>
                </a:lnTo>
                <a:lnTo>
                  <a:pt x="4092014" y="6652264"/>
                </a:lnTo>
                <a:lnTo>
                  <a:pt x="4183436" y="6659577"/>
                </a:lnTo>
                <a:lnTo>
                  <a:pt x="4271200" y="6665061"/>
                </a:lnTo>
                <a:lnTo>
                  <a:pt x="4355308" y="6666889"/>
                </a:lnTo>
                <a:lnTo>
                  <a:pt x="4432101" y="6665061"/>
                </a:lnTo>
                <a:lnTo>
                  <a:pt x="4505239" y="6659577"/>
                </a:lnTo>
                <a:lnTo>
                  <a:pt x="4572889" y="6652264"/>
                </a:lnTo>
                <a:lnTo>
                  <a:pt x="4638713" y="6641296"/>
                </a:lnTo>
                <a:lnTo>
                  <a:pt x="4699051" y="6624844"/>
                </a:lnTo>
                <a:lnTo>
                  <a:pt x="4757561" y="6606564"/>
                </a:lnTo>
                <a:lnTo>
                  <a:pt x="4810585" y="6586455"/>
                </a:lnTo>
                <a:lnTo>
                  <a:pt x="4858125" y="6559034"/>
                </a:lnTo>
                <a:lnTo>
                  <a:pt x="4878237" y="6546237"/>
                </a:lnTo>
                <a:lnTo>
                  <a:pt x="4900177" y="6529785"/>
                </a:lnTo>
                <a:lnTo>
                  <a:pt x="4918463" y="6515161"/>
                </a:lnTo>
                <a:lnTo>
                  <a:pt x="4936747" y="6498709"/>
                </a:lnTo>
                <a:lnTo>
                  <a:pt x="4955031" y="6480427"/>
                </a:lnTo>
                <a:lnTo>
                  <a:pt x="4967831" y="6462147"/>
                </a:lnTo>
                <a:lnTo>
                  <a:pt x="4984286" y="6443868"/>
                </a:lnTo>
                <a:lnTo>
                  <a:pt x="4997084" y="6421930"/>
                </a:lnTo>
                <a:lnTo>
                  <a:pt x="5008055" y="6401823"/>
                </a:lnTo>
                <a:lnTo>
                  <a:pt x="5019027" y="6378058"/>
                </a:lnTo>
                <a:lnTo>
                  <a:pt x="5026339" y="6354293"/>
                </a:lnTo>
                <a:lnTo>
                  <a:pt x="5031825" y="6330527"/>
                </a:lnTo>
                <a:lnTo>
                  <a:pt x="5039139" y="6304936"/>
                </a:lnTo>
                <a:lnTo>
                  <a:pt x="5042795" y="6277516"/>
                </a:lnTo>
                <a:lnTo>
                  <a:pt x="5044623" y="6251923"/>
                </a:lnTo>
                <a:lnTo>
                  <a:pt x="5044623" y="6222674"/>
                </a:lnTo>
                <a:lnTo>
                  <a:pt x="5031825" y="6122131"/>
                </a:lnTo>
                <a:lnTo>
                  <a:pt x="4995257" y="6032557"/>
                </a:lnTo>
                <a:lnTo>
                  <a:pt x="4934918" y="5952123"/>
                </a:lnTo>
                <a:lnTo>
                  <a:pt x="4852639" y="5879000"/>
                </a:lnTo>
                <a:lnTo>
                  <a:pt x="4752075" y="5813192"/>
                </a:lnTo>
                <a:lnTo>
                  <a:pt x="4631400" y="5751037"/>
                </a:lnTo>
                <a:lnTo>
                  <a:pt x="4497925" y="5694368"/>
                </a:lnTo>
                <a:lnTo>
                  <a:pt x="4344338" y="5641355"/>
                </a:lnTo>
                <a:lnTo>
                  <a:pt x="4181608" y="5593824"/>
                </a:lnTo>
                <a:lnTo>
                  <a:pt x="4007907" y="5544468"/>
                </a:lnTo>
                <a:lnTo>
                  <a:pt x="3819579" y="5496938"/>
                </a:lnTo>
                <a:lnTo>
                  <a:pt x="3627594" y="5449410"/>
                </a:lnTo>
                <a:lnTo>
                  <a:pt x="3428296" y="5400052"/>
                </a:lnTo>
                <a:lnTo>
                  <a:pt x="3223513" y="5347038"/>
                </a:lnTo>
                <a:lnTo>
                  <a:pt x="3015072" y="5292197"/>
                </a:lnTo>
                <a:lnTo>
                  <a:pt x="2806631" y="5231872"/>
                </a:lnTo>
                <a:lnTo>
                  <a:pt x="2596363" y="5166062"/>
                </a:lnTo>
                <a:lnTo>
                  <a:pt x="2387923" y="5094769"/>
                </a:lnTo>
                <a:lnTo>
                  <a:pt x="2183140" y="5016162"/>
                </a:lnTo>
                <a:lnTo>
                  <a:pt x="1985670" y="4926589"/>
                </a:lnTo>
                <a:lnTo>
                  <a:pt x="1790029" y="4827873"/>
                </a:lnTo>
                <a:lnTo>
                  <a:pt x="1605356" y="4718190"/>
                </a:lnTo>
                <a:lnTo>
                  <a:pt x="1429828" y="4597539"/>
                </a:lnTo>
                <a:lnTo>
                  <a:pt x="1267098" y="4464093"/>
                </a:lnTo>
                <a:lnTo>
                  <a:pt x="1117168" y="4316021"/>
                </a:lnTo>
                <a:lnTo>
                  <a:pt x="980036" y="4153324"/>
                </a:lnTo>
                <a:lnTo>
                  <a:pt x="861189" y="3976004"/>
                </a:lnTo>
                <a:lnTo>
                  <a:pt x="760625" y="3778574"/>
                </a:lnTo>
                <a:lnTo>
                  <a:pt x="680174" y="3566521"/>
                </a:lnTo>
                <a:lnTo>
                  <a:pt x="618008" y="3334359"/>
                </a:lnTo>
                <a:lnTo>
                  <a:pt x="579611" y="3082088"/>
                </a:lnTo>
                <a:lnTo>
                  <a:pt x="568641" y="2809709"/>
                </a:lnTo>
                <a:lnTo>
                  <a:pt x="570469" y="2648842"/>
                </a:lnTo>
                <a:lnTo>
                  <a:pt x="585097" y="2493457"/>
                </a:lnTo>
                <a:lnTo>
                  <a:pt x="605209" y="2339902"/>
                </a:lnTo>
                <a:lnTo>
                  <a:pt x="634463" y="2193657"/>
                </a:lnTo>
                <a:lnTo>
                  <a:pt x="671033" y="2049243"/>
                </a:lnTo>
                <a:lnTo>
                  <a:pt x="716744" y="1910310"/>
                </a:lnTo>
                <a:lnTo>
                  <a:pt x="767939" y="1775034"/>
                </a:lnTo>
                <a:lnTo>
                  <a:pt x="830106" y="1643416"/>
                </a:lnTo>
                <a:lnTo>
                  <a:pt x="897757" y="1515451"/>
                </a:lnTo>
                <a:lnTo>
                  <a:pt x="974551" y="1394800"/>
                </a:lnTo>
                <a:lnTo>
                  <a:pt x="1055002" y="1275978"/>
                </a:lnTo>
                <a:lnTo>
                  <a:pt x="1144594" y="1162638"/>
                </a:lnTo>
                <a:lnTo>
                  <a:pt x="1243330" y="1054785"/>
                </a:lnTo>
                <a:lnTo>
                  <a:pt x="1347549" y="948757"/>
                </a:lnTo>
                <a:lnTo>
                  <a:pt x="1459083" y="851871"/>
                </a:lnTo>
                <a:lnTo>
                  <a:pt x="1577931" y="756813"/>
                </a:lnTo>
                <a:lnTo>
                  <a:pt x="1700435" y="667238"/>
                </a:lnTo>
                <a:lnTo>
                  <a:pt x="1830253" y="586803"/>
                </a:lnTo>
                <a:lnTo>
                  <a:pt x="1967385" y="508197"/>
                </a:lnTo>
                <a:lnTo>
                  <a:pt x="2111831" y="433248"/>
                </a:lnTo>
                <a:lnTo>
                  <a:pt x="2259934" y="365610"/>
                </a:lnTo>
                <a:lnTo>
                  <a:pt x="2413521" y="305285"/>
                </a:lnTo>
                <a:lnTo>
                  <a:pt x="2574422" y="246786"/>
                </a:lnTo>
                <a:lnTo>
                  <a:pt x="2742637" y="197430"/>
                </a:lnTo>
                <a:lnTo>
                  <a:pt x="2914510" y="149900"/>
                </a:lnTo>
                <a:lnTo>
                  <a:pt x="3093695" y="109683"/>
                </a:lnTo>
                <a:lnTo>
                  <a:pt x="3274709" y="78607"/>
                </a:lnTo>
                <a:lnTo>
                  <a:pt x="3464864" y="49358"/>
                </a:lnTo>
                <a:lnTo>
                  <a:pt x="3656849" y="29249"/>
                </a:lnTo>
                <a:lnTo>
                  <a:pt x="3857975" y="12797"/>
                </a:lnTo>
                <a:lnTo>
                  <a:pt x="4059103" y="182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96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0CD4C94-410F-4EC5-BA10-ED197298CC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" y="731520"/>
            <a:ext cx="5705429" cy="5394960"/>
          </a:xfrm>
          <a:custGeom>
            <a:avLst/>
            <a:gdLst>
              <a:gd name="connsiteX0" fmla="*/ 0 w 8558144"/>
              <a:gd name="connsiteY0" fmla="*/ 0 h 8092440"/>
              <a:gd name="connsiteX1" fmla="*/ 1876511 w 8558144"/>
              <a:gd name="connsiteY1" fmla="*/ 0 h 8092440"/>
              <a:gd name="connsiteX2" fmla="*/ 2679608 w 8558144"/>
              <a:gd name="connsiteY2" fmla="*/ 5310450 h 8092440"/>
              <a:gd name="connsiteX3" fmla="*/ 3465881 w 8558144"/>
              <a:gd name="connsiteY3" fmla="*/ 11991 h 8092440"/>
              <a:gd name="connsiteX4" fmla="*/ 5176388 w 8558144"/>
              <a:gd name="connsiteY4" fmla="*/ 0 h 8092440"/>
              <a:gd name="connsiteX5" fmla="*/ 5977243 w 8558144"/>
              <a:gd name="connsiteY5" fmla="*/ 5310450 h 8092440"/>
              <a:gd name="connsiteX6" fmla="*/ 6764636 w 8558144"/>
              <a:gd name="connsiteY6" fmla="*/ 0 h 8092440"/>
              <a:gd name="connsiteX7" fmla="*/ 8558144 w 8558144"/>
              <a:gd name="connsiteY7" fmla="*/ 0 h 8092440"/>
              <a:gd name="connsiteX8" fmla="*/ 6825205 w 8558144"/>
              <a:gd name="connsiteY8" fmla="*/ 8092440 h 8092440"/>
              <a:gd name="connsiteX9" fmla="*/ 5015993 w 8558144"/>
              <a:gd name="connsiteY9" fmla="*/ 8092440 h 8092440"/>
              <a:gd name="connsiteX10" fmla="*/ 4283559 w 8558144"/>
              <a:gd name="connsiteY10" fmla="*/ 3254792 h 8092440"/>
              <a:gd name="connsiteX11" fmla="*/ 3525329 w 8558144"/>
              <a:gd name="connsiteY11" fmla="*/ 8092440 h 8092440"/>
              <a:gd name="connsiteX12" fmla="*/ 1718359 w 8558144"/>
              <a:gd name="connsiteY12" fmla="*/ 8092440 h 80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58144" h="8092440">
                <a:moveTo>
                  <a:pt x="0" y="0"/>
                </a:moveTo>
                <a:lnTo>
                  <a:pt x="1876511" y="0"/>
                </a:lnTo>
                <a:lnTo>
                  <a:pt x="2679608" y="5310450"/>
                </a:lnTo>
                <a:lnTo>
                  <a:pt x="3465881" y="11991"/>
                </a:lnTo>
                <a:lnTo>
                  <a:pt x="5176388" y="0"/>
                </a:lnTo>
                <a:lnTo>
                  <a:pt x="5977243" y="5310450"/>
                </a:lnTo>
                <a:lnTo>
                  <a:pt x="6764636" y="0"/>
                </a:lnTo>
                <a:lnTo>
                  <a:pt x="8558144" y="0"/>
                </a:lnTo>
                <a:lnTo>
                  <a:pt x="6825205" y="8092440"/>
                </a:lnTo>
                <a:lnTo>
                  <a:pt x="5015993" y="8092440"/>
                </a:lnTo>
                <a:lnTo>
                  <a:pt x="4283559" y="3254792"/>
                </a:lnTo>
                <a:lnTo>
                  <a:pt x="3525329" y="8092440"/>
                </a:lnTo>
                <a:lnTo>
                  <a:pt x="1718359" y="809244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37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1FB6FB-DE99-4526-8A81-744BFEC12C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2237" y="731520"/>
            <a:ext cx="5228243" cy="5394960"/>
          </a:xfrm>
          <a:custGeom>
            <a:avLst/>
            <a:gdLst>
              <a:gd name="connsiteX0" fmla="*/ 3921180 w 7842364"/>
              <a:gd name="connsiteY0" fmla="*/ 2190927 h 8092440"/>
              <a:gd name="connsiteX1" fmla="*/ 2123221 w 7842364"/>
              <a:gd name="connsiteY1" fmla="*/ 4046220 h 8092440"/>
              <a:gd name="connsiteX2" fmla="*/ 3921180 w 7842364"/>
              <a:gd name="connsiteY2" fmla="*/ 5901513 h 8092440"/>
              <a:gd name="connsiteX3" fmla="*/ 5719140 w 7842364"/>
              <a:gd name="connsiteY3" fmla="*/ 4046220 h 8092440"/>
              <a:gd name="connsiteX4" fmla="*/ 3921180 w 7842364"/>
              <a:gd name="connsiteY4" fmla="*/ 2190927 h 8092440"/>
              <a:gd name="connsiteX5" fmla="*/ 3921182 w 7842364"/>
              <a:gd name="connsiteY5" fmla="*/ 0 h 8092440"/>
              <a:gd name="connsiteX6" fmla="*/ 7842364 w 7842364"/>
              <a:gd name="connsiteY6" fmla="*/ 4046220 h 8092440"/>
              <a:gd name="connsiteX7" fmla="*/ 3921182 w 7842364"/>
              <a:gd name="connsiteY7" fmla="*/ 8092440 h 8092440"/>
              <a:gd name="connsiteX8" fmla="*/ 0 w 7842364"/>
              <a:gd name="connsiteY8" fmla="*/ 4046220 h 8092440"/>
              <a:gd name="connsiteX9" fmla="*/ 3921182 w 7842364"/>
              <a:gd name="connsiteY9" fmla="*/ 0 h 80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2364" h="8092440">
                <a:moveTo>
                  <a:pt x="3921180" y="2190927"/>
                </a:moveTo>
                <a:cubicBezTo>
                  <a:pt x="2928196" y="2190927"/>
                  <a:pt x="2123221" y="3021571"/>
                  <a:pt x="2123221" y="4046220"/>
                </a:cubicBezTo>
                <a:cubicBezTo>
                  <a:pt x="2123221" y="5070870"/>
                  <a:pt x="2928196" y="5901513"/>
                  <a:pt x="3921180" y="5901513"/>
                </a:cubicBezTo>
                <a:cubicBezTo>
                  <a:pt x="4914166" y="5901513"/>
                  <a:pt x="5719140" y="5070870"/>
                  <a:pt x="5719140" y="4046220"/>
                </a:cubicBezTo>
                <a:cubicBezTo>
                  <a:pt x="5719140" y="3021571"/>
                  <a:pt x="4914166" y="2190927"/>
                  <a:pt x="3921180" y="2190927"/>
                </a:cubicBezTo>
                <a:close/>
                <a:moveTo>
                  <a:pt x="3921182" y="0"/>
                </a:moveTo>
                <a:cubicBezTo>
                  <a:pt x="6086792" y="0"/>
                  <a:pt x="7842364" y="1811555"/>
                  <a:pt x="7842364" y="4046220"/>
                </a:cubicBezTo>
                <a:cubicBezTo>
                  <a:pt x="7842364" y="6280886"/>
                  <a:pt x="6086792" y="8092440"/>
                  <a:pt x="3921182" y="8092440"/>
                </a:cubicBezTo>
                <a:cubicBezTo>
                  <a:pt x="1755572" y="8092440"/>
                  <a:pt x="0" y="6280886"/>
                  <a:pt x="0" y="4046220"/>
                </a:cubicBezTo>
                <a:cubicBezTo>
                  <a:pt x="0" y="1811555"/>
                  <a:pt x="1755572" y="0"/>
                  <a:pt x="3921182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8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8A5055-A42D-4AB4-8839-9B566F7462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" y="731520"/>
            <a:ext cx="4895365" cy="5394960"/>
          </a:xfrm>
          <a:custGeom>
            <a:avLst/>
            <a:gdLst>
              <a:gd name="connsiteX0" fmla="*/ 0 w 7343048"/>
              <a:gd name="connsiteY0" fmla="*/ 0 h 8092440"/>
              <a:gd name="connsiteX1" fmla="*/ 7343048 w 7343048"/>
              <a:gd name="connsiteY1" fmla="*/ 0 h 8092440"/>
              <a:gd name="connsiteX2" fmla="*/ 7343048 w 7343048"/>
              <a:gd name="connsiteY2" fmla="*/ 2112190 h 8092440"/>
              <a:gd name="connsiteX3" fmla="*/ 5016111 w 7343048"/>
              <a:gd name="connsiteY3" fmla="*/ 2112190 h 8092440"/>
              <a:gd name="connsiteX4" fmla="*/ 5016111 w 7343048"/>
              <a:gd name="connsiteY4" fmla="*/ 8092440 h 8092440"/>
              <a:gd name="connsiteX5" fmla="*/ 2314863 w 7343048"/>
              <a:gd name="connsiteY5" fmla="*/ 8092440 h 8092440"/>
              <a:gd name="connsiteX6" fmla="*/ 2314863 w 7343048"/>
              <a:gd name="connsiteY6" fmla="*/ 2112190 h 8092440"/>
              <a:gd name="connsiteX7" fmla="*/ 0 w 7343048"/>
              <a:gd name="connsiteY7" fmla="*/ 2112190 h 80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3048" h="8092440">
                <a:moveTo>
                  <a:pt x="0" y="0"/>
                </a:moveTo>
                <a:lnTo>
                  <a:pt x="7343048" y="0"/>
                </a:lnTo>
                <a:lnTo>
                  <a:pt x="7343048" y="2112190"/>
                </a:lnTo>
                <a:lnTo>
                  <a:pt x="5016111" y="2112190"/>
                </a:lnTo>
                <a:lnTo>
                  <a:pt x="5016111" y="8092440"/>
                </a:lnTo>
                <a:lnTo>
                  <a:pt x="2314863" y="8092440"/>
                </a:lnTo>
                <a:lnTo>
                  <a:pt x="2314863" y="2112190"/>
                </a:lnTo>
                <a:lnTo>
                  <a:pt x="0" y="21121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33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D87A19-7829-44A5-8A23-CB4FFC4CD0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011396" cy="6126480"/>
          </a:xfrm>
          <a:custGeom>
            <a:avLst/>
            <a:gdLst>
              <a:gd name="connsiteX0" fmla="*/ 0 w 6017094"/>
              <a:gd name="connsiteY0" fmla="*/ 0 h 9189720"/>
              <a:gd name="connsiteX1" fmla="*/ 6017094 w 6017094"/>
              <a:gd name="connsiteY1" fmla="*/ 0 h 9189720"/>
              <a:gd name="connsiteX2" fmla="*/ 6017094 w 6017094"/>
              <a:gd name="connsiteY2" fmla="*/ 4594860 h 9189720"/>
              <a:gd name="connsiteX3" fmla="*/ 6017093 w 6017094"/>
              <a:gd name="connsiteY3" fmla="*/ 4594860 h 9189720"/>
              <a:gd name="connsiteX4" fmla="*/ 6017093 w 6017094"/>
              <a:gd name="connsiteY4" fmla="*/ 9189720 h 9189720"/>
              <a:gd name="connsiteX5" fmla="*/ 1097280 w 6017094"/>
              <a:gd name="connsiteY5" fmla="*/ 9189720 h 9189720"/>
              <a:gd name="connsiteX6" fmla="*/ 1097280 w 6017094"/>
              <a:gd name="connsiteY6" fmla="*/ 4594860 h 9189720"/>
              <a:gd name="connsiteX7" fmla="*/ 0 w 6017094"/>
              <a:gd name="connsiteY7" fmla="*/ 4594860 h 918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7094" h="9189720">
                <a:moveTo>
                  <a:pt x="0" y="0"/>
                </a:moveTo>
                <a:lnTo>
                  <a:pt x="6017094" y="0"/>
                </a:lnTo>
                <a:lnTo>
                  <a:pt x="6017094" y="4594860"/>
                </a:lnTo>
                <a:lnTo>
                  <a:pt x="6017093" y="4594860"/>
                </a:lnTo>
                <a:lnTo>
                  <a:pt x="6017093" y="9189720"/>
                </a:lnTo>
                <a:lnTo>
                  <a:pt x="1097280" y="9189720"/>
                </a:lnTo>
                <a:lnTo>
                  <a:pt x="1097280" y="4594860"/>
                </a:lnTo>
                <a:lnTo>
                  <a:pt x="0" y="459486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95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79C2B5-6DAA-48A2-9C64-D211013C47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52936" y="731520"/>
            <a:ext cx="4739065" cy="3038168"/>
          </a:xfrm>
          <a:custGeom>
            <a:avLst/>
            <a:gdLst>
              <a:gd name="connsiteX0" fmla="*/ 0 w 7108597"/>
              <a:gd name="connsiteY0" fmla="*/ 0 h 4557252"/>
              <a:gd name="connsiteX1" fmla="*/ 7108597 w 7108597"/>
              <a:gd name="connsiteY1" fmla="*/ 0 h 4557252"/>
              <a:gd name="connsiteX2" fmla="*/ 7108597 w 7108597"/>
              <a:gd name="connsiteY2" fmla="*/ 4557252 h 4557252"/>
              <a:gd name="connsiteX3" fmla="*/ 0 w 7108597"/>
              <a:gd name="connsiteY3" fmla="*/ 4557252 h 455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8597" h="4557252">
                <a:moveTo>
                  <a:pt x="0" y="0"/>
                </a:moveTo>
                <a:lnTo>
                  <a:pt x="7108597" y="0"/>
                </a:lnTo>
                <a:lnTo>
                  <a:pt x="7108597" y="4557252"/>
                </a:lnTo>
                <a:lnTo>
                  <a:pt x="0" y="4557252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7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F62463-56DA-4A77-B94E-00117D304C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82116" y="731520"/>
            <a:ext cx="3378364" cy="5394957"/>
          </a:xfrm>
          <a:custGeom>
            <a:avLst/>
            <a:gdLst>
              <a:gd name="connsiteX0" fmla="*/ 0 w 5067546"/>
              <a:gd name="connsiteY0" fmla="*/ 0 h 8092436"/>
              <a:gd name="connsiteX1" fmla="*/ 5067546 w 5067546"/>
              <a:gd name="connsiteY1" fmla="*/ 0 h 8092436"/>
              <a:gd name="connsiteX2" fmla="*/ 5067546 w 5067546"/>
              <a:gd name="connsiteY2" fmla="*/ 8092436 h 8092436"/>
              <a:gd name="connsiteX3" fmla="*/ 0 w 5067546"/>
              <a:gd name="connsiteY3" fmla="*/ 8092436 h 809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546" h="8092436">
                <a:moveTo>
                  <a:pt x="0" y="0"/>
                </a:moveTo>
                <a:lnTo>
                  <a:pt x="5067546" y="0"/>
                </a:lnTo>
                <a:lnTo>
                  <a:pt x="5067546" y="8092436"/>
                </a:lnTo>
                <a:lnTo>
                  <a:pt x="0" y="809243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3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93F95-23A2-F0DD-5B02-5FCDDA6A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B7ACA-048F-0C76-74A0-77200BE76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E91806-BEDD-1492-9131-1ED574D3E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00FF4-E138-11A5-B9DE-3EE74A3D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83434-33AB-7A62-0D01-804B4BB7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DEBB54-12B5-6559-0523-4240D5C4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10EB43-A13F-43A5-B411-DD768559AB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26413"/>
          </a:xfrm>
          <a:custGeom>
            <a:avLst/>
            <a:gdLst>
              <a:gd name="connsiteX0" fmla="*/ 0 w 18288000"/>
              <a:gd name="connsiteY0" fmla="*/ 0 h 6789620"/>
              <a:gd name="connsiteX1" fmla="*/ 18288000 w 18288000"/>
              <a:gd name="connsiteY1" fmla="*/ 0 h 6789620"/>
              <a:gd name="connsiteX2" fmla="*/ 18288000 w 18288000"/>
              <a:gd name="connsiteY2" fmla="*/ 3725080 h 6789620"/>
              <a:gd name="connsiteX3" fmla="*/ 18287998 w 18288000"/>
              <a:gd name="connsiteY3" fmla="*/ 3725080 h 6789620"/>
              <a:gd name="connsiteX4" fmla="*/ 18287998 w 18288000"/>
              <a:gd name="connsiteY4" fmla="*/ 4021530 h 6789620"/>
              <a:gd name="connsiteX5" fmla="*/ 15799588 w 18288000"/>
              <a:gd name="connsiteY5" fmla="*/ 4021530 h 6789620"/>
              <a:gd name="connsiteX6" fmla="*/ 15789226 w 18288000"/>
              <a:gd name="connsiteY6" fmla="*/ 4023061 h 6789620"/>
              <a:gd name="connsiteX7" fmla="*/ 15443215 w 18288000"/>
              <a:gd name="connsiteY7" fmla="*/ 4369073 h 6789620"/>
              <a:gd name="connsiteX8" fmla="*/ 15719493 w 18288000"/>
              <a:gd name="connsiteY8" fmla="*/ 4708054 h 6789620"/>
              <a:gd name="connsiteX9" fmla="*/ 15774034 w 18288000"/>
              <a:gd name="connsiteY9" fmla="*/ 4713553 h 6789620"/>
              <a:gd name="connsiteX10" fmla="*/ 16305875 w 18288000"/>
              <a:gd name="connsiteY10" fmla="*/ 4713553 h 6789620"/>
              <a:gd name="connsiteX11" fmla="*/ 16651886 w 18288000"/>
              <a:gd name="connsiteY11" fmla="*/ 5059564 h 6789620"/>
              <a:gd name="connsiteX12" fmla="*/ 16305875 w 18288000"/>
              <a:gd name="connsiteY12" fmla="*/ 5405575 h 6789620"/>
              <a:gd name="connsiteX13" fmla="*/ 12470052 w 18288000"/>
              <a:gd name="connsiteY13" fmla="*/ 5405575 h 6789620"/>
              <a:gd name="connsiteX14" fmla="*/ 12124041 w 18288000"/>
              <a:gd name="connsiteY14" fmla="*/ 5751586 h 6789620"/>
              <a:gd name="connsiteX15" fmla="*/ 12470052 w 18288000"/>
              <a:gd name="connsiteY15" fmla="*/ 6097598 h 6789620"/>
              <a:gd name="connsiteX16" fmla="*/ 12510058 w 18288000"/>
              <a:gd name="connsiteY16" fmla="*/ 6097598 h 6789620"/>
              <a:gd name="connsiteX17" fmla="*/ 12856069 w 18288000"/>
              <a:gd name="connsiteY17" fmla="*/ 6443609 h 6789620"/>
              <a:gd name="connsiteX18" fmla="*/ 12510058 w 18288000"/>
              <a:gd name="connsiteY18" fmla="*/ 6789620 h 6789620"/>
              <a:gd name="connsiteX19" fmla="*/ 8606217 w 18288000"/>
              <a:gd name="connsiteY19" fmla="*/ 6789620 h 6789620"/>
              <a:gd name="connsiteX20" fmla="*/ 8260206 w 18288000"/>
              <a:gd name="connsiteY20" fmla="*/ 6443609 h 6789620"/>
              <a:gd name="connsiteX21" fmla="*/ 8606217 w 18288000"/>
              <a:gd name="connsiteY21" fmla="*/ 6097598 h 6789620"/>
              <a:gd name="connsiteX22" fmla="*/ 8642476 w 18288000"/>
              <a:gd name="connsiteY22" fmla="*/ 6097598 h 6789620"/>
              <a:gd name="connsiteX23" fmla="*/ 8678557 w 18288000"/>
              <a:gd name="connsiteY23" fmla="*/ 6093960 h 6789620"/>
              <a:gd name="connsiteX24" fmla="*/ 8954835 w 18288000"/>
              <a:gd name="connsiteY24" fmla="*/ 5754979 h 6789620"/>
              <a:gd name="connsiteX25" fmla="*/ 8608824 w 18288000"/>
              <a:gd name="connsiteY25" fmla="*/ 5408968 h 6789620"/>
              <a:gd name="connsiteX26" fmla="*/ 8533936 w 18288000"/>
              <a:gd name="connsiteY26" fmla="*/ 5405575 h 6789620"/>
              <a:gd name="connsiteX27" fmla="*/ 4977817 w 18288000"/>
              <a:gd name="connsiteY27" fmla="*/ 5405575 h 6789620"/>
              <a:gd name="connsiteX28" fmla="*/ 4631804 w 18288000"/>
              <a:gd name="connsiteY28" fmla="*/ 5059564 h 6789620"/>
              <a:gd name="connsiteX29" fmla="*/ 4631804 w 18288000"/>
              <a:gd name="connsiteY29" fmla="*/ 5059562 h 6789620"/>
              <a:gd name="connsiteX30" fmla="*/ 4604615 w 18288000"/>
              <a:gd name="connsiteY30" fmla="*/ 4924882 h 6789620"/>
              <a:gd name="connsiteX31" fmla="*/ 4285795 w 18288000"/>
              <a:gd name="connsiteY31" fmla="*/ 4713554 h 6789620"/>
              <a:gd name="connsiteX32" fmla="*/ 4285797 w 18288000"/>
              <a:gd name="connsiteY32" fmla="*/ 4713553 h 6789620"/>
              <a:gd name="connsiteX33" fmla="*/ 1763560 w 18288000"/>
              <a:gd name="connsiteY33" fmla="*/ 4713553 h 6789620"/>
              <a:gd name="connsiteX34" fmla="*/ 1417550 w 18288000"/>
              <a:gd name="connsiteY34" fmla="*/ 4367541 h 6789620"/>
              <a:gd name="connsiteX35" fmla="*/ 1418575 w 18288000"/>
              <a:gd name="connsiteY35" fmla="*/ 4362463 h 6789620"/>
              <a:gd name="connsiteX36" fmla="*/ 1392153 w 18288000"/>
              <a:gd name="connsiteY36" fmla="*/ 4231594 h 6789620"/>
              <a:gd name="connsiteX37" fmla="*/ 1126030 w 18288000"/>
              <a:gd name="connsiteY37" fmla="*/ 4024253 h 6789620"/>
              <a:gd name="connsiteX38" fmla="*/ 1090038 w 18288000"/>
              <a:gd name="connsiteY38" fmla="*/ 4021530 h 6789620"/>
              <a:gd name="connsiteX39" fmla="*/ 0 w 18288000"/>
              <a:gd name="connsiteY39" fmla="*/ 4021530 h 6789620"/>
              <a:gd name="connsiteX40" fmla="*/ 0 w 18288000"/>
              <a:gd name="connsiteY40" fmla="*/ 3725080 h 6789620"/>
              <a:gd name="connsiteX41" fmla="*/ 0 w 18288000"/>
              <a:gd name="connsiteY41" fmla="*/ 3329508 h 67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88000" h="6789620">
                <a:moveTo>
                  <a:pt x="0" y="0"/>
                </a:moveTo>
                <a:lnTo>
                  <a:pt x="18288000" y="0"/>
                </a:lnTo>
                <a:lnTo>
                  <a:pt x="18288000" y="3725080"/>
                </a:lnTo>
                <a:lnTo>
                  <a:pt x="18287998" y="3725080"/>
                </a:lnTo>
                <a:lnTo>
                  <a:pt x="18287998" y="4021530"/>
                </a:lnTo>
                <a:lnTo>
                  <a:pt x="15799588" y="4021530"/>
                </a:lnTo>
                <a:lnTo>
                  <a:pt x="15789226" y="4023061"/>
                </a:lnTo>
                <a:cubicBezTo>
                  <a:pt x="15598131" y="4023061"/>
                  <a:pt x="15443215" y="4177977"/>
                  <a:pt x="15443215" y="4369073"/>
                </a:cubicBezTo>
                <a:cubicBezTo>
                  <a:pt x="15443215" y="4536282"/>
                  <a:pt x="15561822" y="4675790"/>
                  <a:pt x="15719493" y="4708054"/>
                </a:cubicBezTo>
                <a:lnTo>
                  <a:pt x="15774034" y="4713553"/>
                </a:lnTo>
                <a:lnTo>
                  <a:pt x="16305875" y="4713553"/>
                </a:lnTo>
                <a:cubicBezTo>
                  <a:pt x="16496970" y="4713553"/>
                  <a:pt x="16651886" y="4868467"/>
                  <a:pt x="16651886" y="5059564"/>
                </a:cubicBezTo>
                <a:cubicBezTo>
                  <a:pt x="16651886" y="5250660"/>
                  <a:pt x="16496970" y="5405575"/>
                  <a:pt x="16305875" y="5405575"/>
                </a:cubicBezTo>
                <a:lnTo>
                  <a:pt x="12470052" y="5405575"/>
                </a:lnTo>
                <a:cubicBezTo>
                  <a:pt x="12278955" y="5405575"/>
                  <a:pt x="12124041" y="5560490"/>
                  <a:pt x="12124041" y="5751586"/>
                </a:cubicBezTo>
                <a:cubicBezTo>
                  <a:pt x="12124041" y="5942683"/>
                  <a:pt x="12278955" y="6097598"/>
                  <a:pt x="12470052" y="6097598"/>
                </a:cubicBezTo>
                <a:lnTo>
                  <a:pt x="12510058" y="6097598"/>
                </a:lnTo>
                <a:cubicBezTo>
                  <a:pt x="12701154" y="6097598"/>
                  <a:pt x="12856069" y="6252513"/>
                  <a:pt x="12856069" y="6443609"/>
                </a:cubicBezTo>
                <a:cubicBezTo>
                  <a:pt x="12856069" y="6634705"/>
                  <a:pt x="12701154" y="6789620"/>
                  <a:pt x="12510058" y="6789620"/>
                </a:cubicBezTo>
                <a:lnTo>
                  <a:pt x="8606217" y="6789620"/>
                </a:lnTo>
                <a:cubicBezTo>
                  <a:pt x="8415121" y="6789620"/>
                  <a:pt x="8260206" y="6634705"/>
                  <a:pt x="8260206" y="6443609"/>
                </a:cubicBezTo>
                <a:cubicBezTo>
                  <a:pt x="8260206" y="6252513"/>
                  <a:pt x="8415121" y="6097598"/>
                  <a:pt x="8606217" y="6097598"/>
                </a:cubicBezTo>
                <a:lnTo>
                  <a:pt x="8642476" y="6097598"/>
                </a:lnTo>
                <a:lnTo>
                  <a:pt x="8678557" y="6093960"/>
                </a:lnTo>
                <a:cubicBezTo>
                  <a:pt x="8836228" y="6061696"/>
                  <a:pt x="8954835" y="5922188"/>
                  <a:pt x="8954835" y="5754979"/>
                </a:cubicBezTo>
                <a:cubicBezTo>
                  <a:pt x="8954835" y="5563882"/>
                  <a:pt x="8799920" y="5408968"/>
                  <a:pt x="8608824" y="5408968"/>
                </a:cubicBezTo>
                <a:lnTo>
                  <a:pt x="8533936" y="5405575"/>
                </a:lnTo>
                <a:lnTo>
                  <a:pt x="4977817" y="5405575"/>
                </a:lnTo>
                <a:cubicBezTo>
                  <a:pt x="4786720" y="5405575"/>
                  <a:pt x="4631804" y="5250660"/>
                  <a:pt x="4631804" y="5059564"/>
                </a:cubicBezTo>
                <a:lnTo>
                  <a:pt x="4631804" y="5059562"/>
                </a:lnTo>
                <a:lnTo>
                  <a:pt x="4604615" y="4924882"/>
                </a:lnTo>
                <a:cubicBezTo>
                  <a:pt x="4552086" y="4800693"/>
                  <a:pt x="4429117" y="4713554"/>
                  <a:pt x="4285795" y="4713554"/>
                </a:cubicBezTo>
                <a:lnTo>
                  <a:pt x="4285797" y="4713553"/>
                </a:lnTo>
                <a:lnTo>
                  <a:pt x="1763560" y="4713553"/>
                </a:lnTo>
                <a:cubicBezTo>
                  <a:pt x="1572464" y="4713553"/>
                  <a:pt x="1417550" y="4558638"/>
                  <a:pt x="1417550" y="4367541"/>
                </a:cubicBezTo>
                <a:lnTo>
                  <a:pt x="1418575" y="4362463"/>
                </a:lnTo>
                <a:lnTo>
                  <a:pt x="1392153" y="4231594"/>
                </a:lnTo>
                <a:cubicBezTo>
                  <a:pt x="1346191" y="4122930"/>
                  <a:pt x="1246298" y="4042630"/>
                  <a:pt x="1126030" y="4024253"/>
                </a:cubicBezTo>
                <a:lnTo>
                  <a:pt x="1090038" y="4021530"/>
                </a:lnTo>
                <a:lnTo>
                  <a:pt x="0" y="4021530"/>
                </a:lnTo>
                <a:lnTo>
                  <a:pt x="0" y="3725080"/>
                </a:lnTo>
                <a:lnTo>
                  <a:pt x="0" y="332950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4F98E-8F27-B831-3A79-28B52FED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D4207-0A22-4A3E-FF44-9156D7B77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FF1092-7D9A-AC38-D4F3-CFFD9427F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621988-7168-7542-8426-51F2D68DD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DC37CC-5DC4-5314-CA5B-DE6456192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CA72A0-0978-DA8D-C29B-63236AAA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C05FD6-D929-9AB2-4059-24D0C090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F3728F-3BD9-5DB9-1F6A-B0322880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5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ECA27-24F4-0AD3-C1F3-54078EA6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FE8A31-0F73-8FD9-CD8F-C3AC3540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FDAD61-746E-7A03-750C-C7F08419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B3CF4-B2B6-ABC4-32FD-1D193BA2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1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B46972-ED50-505B-1FF5-21A0AC07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FF04FD-0314-DD3D-0B0D-BBD7E69B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E0F0C5-B3F2-6971-2FA8-155851E6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5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2261F-35FB-AF6C-1DBB-EF80F75B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F977B-A0CB-CC84-EA84-9F4BD9734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49222-1D7B-BEC5-042C-E6097607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F0CEA0-C611-5CA3-23EB-E9A51DFD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B0EB61-5123-F538-742F-9585AFD5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411F3-2315-0429-6559-16BBEAEB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5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C3532-4B4C-1399-23B1-D2C6E413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36FFE0-8758-3410-0817-4625512A7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CD2DEA-20C0-2A33-EED5-D9A2E3561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A7E4B-CC8D-B5E3-1EEB-36AE3367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84DA8A-21AC-580D-B9A3-0647B36A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2F559-DE69-A4C3-45D5-D17684BC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6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slideLayout" Target="../slideLayouts/slideLayout25.xml" /><Relationship Id="rId18" Type="http://schemas.openxmlformats.org/officeDocument/2006/relationships/slideLayout" Target="../slideLayouts/slideLayout30.xml" /><Relationship Id="rId26" Type="http://schemas.openxmlformats.org/officeDocument/2006/relationships/slideLayout" Target="../slideLayouts/slideLayout38.xml" /><Relationship Id="rId3" Type="http://schemas.openxmlformats.org/officeDocument/2006/relationships/slideLayout" Target="../slideLayouts/slideLayout15.xml" /><Relationship Id="rId21" Type="http://schemas.openxmlformats.org/officeDocument/2006/relationships/slideLayout" Target="../slideLayouts/slideLayout33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17" Type="http://schemas.openxmlformats.org/officeDocument/2006/relationships/slideLayout" Target="../slideLayouts/slideLayout29.xml" /><Relationship Id="rId25" Type="http://schemas.openxmlformats.org/officeDocument/2006/relationships/slideLayout" Target="../slideLayouts/slideLayout37.xml" /><Relationship Id="rId2" Type="http://schemas.openxmlformats.org/officeDocument/2006/relationships/slideLayout" Target="../slideLayouts/slideLayout14.xml" /><Relationship Id="rId16" Type="http://schemas.openxmlformats.org/officeDocument/2006/relationships/slideLayout" Target="../slideLayouts/slideLayout28.xml" /><Relationship Id="rId20" Type="http://schemas.openxmlformats.org/officeDocument/2006/relationships/slideLayout" Target="../slideLayouts/slideLayout32.xml" /><Relationship Id="rId29" Type="http://schemas.openxmlformats.org/officeDocument/2006/relationships/theme" Target="../theme/theme2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36.xml" /><Relationship Id="rId5" Type="http://schemas.openxmlformats.org/officeDocument/2006/relationships/slideLayout" Target="../slideLayouts/slideLayout17.xml" /><Relationship Id="rId15" Type="http://schemas.openxmlformats.org/officeDocument/2006/relationships/slideLayout" Target="../slideLayouts/slideLayout27.xml" /><Relationship Id="rId23" Type="http://schemas.openxmlformats.org/officeDocument/2006/relationships/slideLayout" Target="../slideLayouts/slideLayout35.xml" /><Relationship Id="rId28" Type="http://schemas.openxmlformats.org/officeDocument/2006/relationships/slideLayout" Target="../slideLayouts/slideLayout40.xml" /><Relationship Id="rId10" Type="http://schemas.openxmlformats.org/officeDocument/2006/relationships/slideLayout" Target="../slideLayouts/slideLayout22.xml" /><Relationship Id="rId19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slideLayout" Target="../slideLayouts/slideLayout26.xml" /><Relationship Id="rId22" Type="http://schemas.openxmlformats.org/officeDocument/2006/relationships/slideLayout" Target="../slideLayouts/slideLayout34.xml" /><Relationship Id="rId27" Type="http://schemas.openxmlformats.org/officeDocument/2006/relationships/slideLayout" Target="../slideLayouts/slideLayout3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E3A36-AF18-AA20-9686-41DCC396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3A8305-2849-B601-ABBE-966CD9EF4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F8670-E9DB-8BE6-1DA5-96DF865A9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1C11-3A93-4E79-8DB1-5F58B62AB7D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8DE63-E792-B425-C14A-2CD108090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949735-C63F-DD93-EB25-AFDA9535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D351-B50A-4D71-B152-DD094F84D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0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</p:sldLayoutIdLst>
  <p:hf hdr="0" ftr="0" dt="0"/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.png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microsoft.com/office/2007/relationships/hdphoto" Target="../media/hdphoto2.wdp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.png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 flipH="1">
            <a:off x="0" y="0"/>
            <a:ext cx="8310623" cy="6858000"/>
          </a:xfrm>
          <a:prstGeom prst="rect">
            <a:avLst/>
          </a:prstGeom>
          <a:blipFill>
            <a:blip r:embed="rId3" cstate="print"/>
            <a:srcRect/>
            <a:stretch>
              <a:fillRect t="-2" b="-6179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"/>
          <p:cNvSpPr/>
          <p:nvPr/>
        </p:nvSpPr>
        <p:spPr>
          <a:xfrm>
            <a:off x="8310623" y="0"/>
            <a:ext cx="3881377" cy="6858000"/>
          </a:xfrm>
          <a:prstGeom prst="rect">
            <a:avLst/>
          </a:prstGeom>
          <a:blipFill>
            <a:blip r:embed="rId3" cstate="print"/>
            <a:srcRect/>
            <a:stretch>
              <a:fillRect l="-1" t="-3" r="-809315" b="-16336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4155311" y="3431894"/>
            <a:ext cx="5833640" cy="168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БІРТҰТАС ТӘРБИЕ БАҒДАРЛАМАСЫ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"/>
          <p:cNvSpPr/>
          <p:nvPr/>
        </p:nvSpPr>
        <p:spPr>
          <a:xfrm>
            <a:off x="6780834" y="4961923"/>
            <a:ext cx="4157241" cy="1782019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040" b="97436" l="45357" r="92703"/>
                      </a14:imgEffect>
                    </a14:imgLayer>
                  </a14:imgProps>
                </a:ext>
              </a:extLst>
            </a:blip>
            <a:srcRect/>
            <a:stretch>
              <a:fillRect l="1" t="-303627" r="-25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"/>
          <p:cNvSpPr/>
          <p:nvPr/>
        </p:nvSpPr>
        <p:spPr>
          <a:xfrm>
            <a:off x="10338123" y="1655179"/>
            <a:ext cx="1510495" cy="1773821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061" b="99767" l="32090" r="57711"/>
                      </a14:imgEffect>
                    </a14:imgLayer>
                  </a14:imgProps>
                </a:ext>
              </a:extLst>
            </a:blip>
            <a:srcRect/>
            <a:stretch>
              <a:fillRect l="-135305" t="-409004" r="-18405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36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121021"/>
            <a:ext cx="12192001" cy="7446970"/>
          </a:xfrm>
          <a:prstGeom prst="rect">
            <a:avLst/>
          </a:prstGeom>
          <a:solidFill>
            <a:srgbClr val="F0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3"/>
          <p:cNvSpPr txBox="1"/>
          <p:nvPr/>
        </p:nvSpPr>
        <p:spPr>
          <a:xfrm>
            <a:off x="3063875" y="104638"/>
            <a:ext cx="6064250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2400" b="1" spc="1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ТӘЖІРИБЕЛЕР,</a:t>
            </a:r>
            <a:r>
              <a:rPr lang="ru-RU" sz="2400" b="1" spc="14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456145" y="920945"/>
            <a:ext cx="5703689" cy="1764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619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Еңбегі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өрен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marR="0">
              <a:spcAft>
                <a:spcPts val="0"/>
              </a:spcAft>
            </a:pP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b="1"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Жеткіншектің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2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</a:t>
            </a:r>
            <a:r>
              <a:rPr lang="ru-RU" b="1" spc="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жарғысы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marR="0">
              <a:spcAft>
                <a:spcPts val="0"/>
              </a:spcAft>
            </a:pP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b="1"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кітапханасы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marR="0">
              <a:spcAft>
                <a:spcPts val="0"/>
              </a:spcAft>
            </a:pP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b="1"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2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spc="-2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b="1" spc="2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лигасы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marR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Ұрпаққа</a:t>
            </a:r>
            <a:r>
              <a:rPr lang="ru-RU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аманат»</a:t>
            </a:r>
          </a:p>
          <a:p>
            <a:pPr marL="0" marR="0">
              <a:spcBef>
                <a:spcPts val="835"/>
              </a:spcBef>
              <a:spcAft>
                <a:spcPts val="0"/>
              </a:spcAft>
            </a:pPr>
            <a:endParaRPr lang="ru-RU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6159278" y="2281651"/>
            <a:ext cx="555259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619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spc="-26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«Уақытты</a:t>
            </a:r>
            <a:r>
              <a:rPr spc="26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 </a:t>
            </a:r>
            <a:r>
              <a:rPr spc="-1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spc="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kk-KZ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ұйымдастыру</a:t>
            </a:r>
            <a:endParaRPr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6156649" y="2565963"/>
            <a:ext cx="4082063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619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«Күнделікті пайдалы </a:t>
            </a:r>
            <a:r>
              <a:rPr spc="-16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тағам»</a:t>
            </a:r>
          </a:p>
          <a:p>
            <a:pPr marL="0" marR="0">
              <a:lnSpc>
                <a:spcPts val="1694"/>
              </a:lnSpc>
              <a:spcBef>
                <a:spcPts val="835"/>
              </a:spcBef>
              <a:spcAft>
                <a:spcPts val="0"/>
              </a:spcAft>
            </a:pP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«Зиянды </a:t>
            </a:r>
            <a:r>
              <a:rPr spc="-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әдеттер</a:t>
            </a:r>
            <a:r>
              <a:rPr spc="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аулақ</a:t>
            </a:r>
            <a:r>
              <a:rPr spc="2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бол»</a:t>
            </a:r>
          </a:p>
          <a:p>
            <a:pPr marL="0" marR="0">
              <a:lnSpc>
                <a:spcPts val="1694"/>
              </a:lnSpc>
              <a:spcBef>
                <a:spcPts val="885"/>
              </a:spcBef>
              <a:spcAft>
                <a:spcPts val="0"/>
              </a:spcAft>
            </a:pP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«Спорт</a:t>
            </a:r>
            <a:r>
              <a:rPr spc="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spc="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мен»</a:t>
            </a:r>
          </a:p>
        </p:txBody>
      </p:sp>
      <p:sp>
        <p:nvSpPr>
          <p:cNvPr id="7" name="object 8"/>
          <p:cNvSpPr txBox="1"/>
          <p:nvPr/>
        </p:nvSpPr>
        <p:spPr>
          <a:xfrm>
            <a:off x="6156649" y="3567061"/>
            <a:ext cx="542826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619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«Қауіпсіздік </a:t>
            </a:r>
            <a:r>
              <a:rPr spc="-1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spc="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kk-KZ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" name="object 9"/>
          <p:cNvSpPr txBox="1"/>
          <p:nvPr/>
        </p:nvSpPr>
        <p:spPr>
          <a:xfrm>
            <a:off x="456145" y="2383946"/>
            <a:ext cx="463319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Қайырымдылық</a:t>
            </a:r>
            <a:r>
              <a:rPr lang="ru-RU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kk-KZ" sz="80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«Қарияға </a:t>
            </a:r>
            <a:r>
              <a:rPr spc="-16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spc="15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ұшын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kk-KZ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/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«Таза</a:t>
            </a:r>
            <a:r>
              <a:rPr spc="4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2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аула»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6156648" y="3914133"/>
            <a:ext cx="603535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1013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«Психологиялық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әл-</a:t>
            </a:r>
            <a:r>
              <a:rPr spc="-2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ауқат</a:t>
            </a:r>
            <a:r>
              <a:rPr spc="2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kk-KZ" spc="-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стресске төзімділік</a:t>
            </a:r>
            <a:endParaRPr spc="-11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67999" y="3276100"/>
            <a:ext cx="454383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1013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«Жасыл мектеп»</a:t>
            </a:r>
          </a:p>
        </p:txBody>
      </p:sp>
      <p:sp>
        <p:nvSpPr>
          <p:cNvPr id="12" name="object 13"/>
          <p:cNvSpPr txBox="1"/>
          <p:nvPr/>
        </p:nvSpPr>
        <p:spPr>
          <a:xfrm>
            <a:off x="467999" y="3590860"/>
            <a:ext cx="490265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1013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«Эковолонтерлер»</a:t>
            </a:r>
          </a:p>
        </p:txBody>
      </p:sp>
      <p:sp>
        <p:nvSpPr>
          <p:cNvPr id="13" name="object 14"/>
          <p:cNvSpPr txBox="1"/>
          <p:nvPr/>
        </p:nvSpPr>
        <p:spPr>
          <a:xfrm>
            <a:off x="6156648" y="4274241"/>
            <a:ext cx="542826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1013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spc="-35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«Ұйқы</a:t>
            </a:r>
            <a:r>
              <a:rPr spc="35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spc="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денсаулыққа</a:t>
            </a:r>
            <a:r>
              <a:rPr lang="kk-KZ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object 15"/>
          <p:cNvSpPr txBox="1"/>
          <p:nvPr/>
        </p:nvSpPr>
        <p:spPr>
          <a:xfrm>
            <a:off x="467999" y="3882747"/>
            <a:ext cx="6430511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1013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«Экологиялық </a:t>
            </a:r>
            <a:r>
              <a:rPr spc="-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мониторинг»</a:t>
            </a:r>
          </a:p>
          <a:p>
            <a:pPr marL="0" marR="0">
              <a:lnSpc>
                <a:spcPts val="1694"/>
              </a:lnSpc>
              <a:spcBef>
                <a:spcPts val="835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619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«Экологиялық туризм»</a:t>
            </a:r>
          </a:p>
          <a:p>
            <a:pPr marL="0" marR="0">
              <a:lnSpc>
                <a:spcPts val="1694"/>
              </a:lnSpc>
              <a:spcBef>
                <a:spcPts val="885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1013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spc="-2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«Үнемді</a:t>
            </a:r>
            <a:r>
              <a:rPr spc="2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тұтыну»</a:t>
            </a:r>
          </a:p>
        </p:txBody>
      </p:sp>
      <p:sp>
        <p:nvSpPr>
          <p:cNvPr id="15" name="object 16"/>
          <p:cNvSpPr txBox="1"/>
          <p:nvPr/>
        </p:nvSpPr>
        <p:spPr>
          <a:xfrm>
            <a:off x="6156648" y="4610651"/>
            <a:ext cx="555522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1013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«Экранға </a:t>
            </a:r>
            <a:r>
              <a:rPr spc="-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тәуелділік:</a:t>
            </a:r>
            <a:r>
              <a:rPr spc="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kk-KZ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жаман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әдет»</a:t>
            </a:r>
          </a:p>
        </p:txBody>
      </p:sp>
      <p:sp>
        <p:nvSpPr>
          <p:cNvPr id="16" name="object 17"/>
          <p:cNvSpPr txBox="1"/>
          <p:nvPr/>
        </p:nvSpPr>
        <p:spPr>
          <a:xfrm>
            <a:off x="6156648" y="5015283"/>
            <a:ext cx="316766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pc="101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«Цифрлық гигиена»</a:t>
            </a:r>
          </a:p>
        </p:txBody>
      </p:sp>
      <p:sp>
        <p:nvSpPr>
          <p:cNvPr id="17" name="object 18"/>
          <p:cNvSpPr txBox="1"/>
          <p:nvPr/>
        </p:nvSpPr>
        <p:spPr>
          <a:xfrm>
            <a:off x="456145" y="4851533"/>
            <a:ext cx="515487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619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«Қалдық </a:t>
            </a:r>
            <a:r>
              <a:rPr spc="-2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заттарға</a:t>
            </a:r>
            <a:r>
              <a:rPr spc="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kk-KZ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сыйла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8" name="object 19"/>
          <p:cNvSpPr txBox="1"/>
          <p:nvPr/>
        </p:nvSpPr>
        <p:spPr>
          <a:xfrm>
            <a:off x="456145" y="5166293"/>
            <a:ext cx="531934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1013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spc="1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энергияны</a:t>
            </a:r>
            <a:r>
              <a:rPr lang="kk-KZ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үнемдеу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9" name="object 20"/>
          <p:cNvSpPr txBox="1"/>
          <p:nvPr/>
        </p:nvSpPr>
        <p:spPr>
          <a:xfrm>
            <a:off x="4749420" y="5852144"/>
            <a:ext cx="7104920" cy="1294393"/>
          </a:xfrm>
          <a:prstGeom prst="rect">
            <a:avLst/>
          </a:prstGeom>
          <a:ln>
            <a:noFill/>
            <a:prstDash val="lgDashDotDot"/>
          </a:ln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Жобамен</a:t>
            </a:r>
            <a:r>
              <a:rPr lang="ru-RU" sz="1400" spc="13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0" spc="13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істеу</a:t>
            </a:r>
            <a:r>
              <a:rPr lang="ru-RU" sz="1400" spc="1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барысында</a:t>
            </a:r>
            <a:r>
              <a:rPr lang="ru-RU" sz="1400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жобаға</a:t>
            </a:r>
            <a:r>
              <a:rPr lang="ru-RU" sz="1400" spc="1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жетекші</a:t>
            </a:r>
            <a:r>
              <a:rPr lang="ru-RU" sz="1400" spc="1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</a:t>
            </a:r>
            <a:r>
              <a:rPr lang="ru-RU" sz="1400" spc="1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spc="1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22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алушыларға</a:t>
            </a:r>
            <a:r>
              <a:rPr lang="ru-RU" sz="1400" spc="33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26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жұмыстың</a:t>
            </a:r>
            <a:r>
              <a:rPr lang="ru-RU" sz="1400" spc="32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28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400" spc="2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кезеңдерінде</a:t>
            </a:r>
            <a:r>
              <a:rPr lang="ru-RU" sz="1400" spc="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тәлімгер</a:t>
            </a:r>
            <a:r>
              <a:rPr lang="ru-RU" sz="1400" spc="3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1400" spc="2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кеңесші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400" spc="1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2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400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көрсетіп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spc="-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400" spc="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sz="1400" spc="8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ізденістеріне</a:t>
            </a:r>
            <a:r>
              <a:rPr lang="ru-RU" sz="1400" spc="11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сенім</a:t>
            </a:r>
            <a:r>
              <a:rPr lang="ru-RU" sz="1400" spc="11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білдіріп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spc="6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400" spc="11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жұмысының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нәтижесі</a:t>
            </a:r>
            <a:r>
              <a:rPr lang="ru-RU" sz="1400" spc="20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spc="19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400" spc="19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4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бетінше</a:t>
            </a:r>
            <a:r>
              <a:rPr lang="ru-RU" sz="1400" spc="1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</a:t>
            </a:r>
            <a:r>
              <a:rPr lang="ru-RU" sz="1400" spc="1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қабылдауына</a:t>
            </a:r>
            <a:r>
              <a:rPr lang="ru-RU" sz="1400" spc="69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4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400" spc="5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беруі</a:t>
            </a:r>
            <a:r>
              <a:rPr lang="ru-RU" sz="1400" spc="5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694"/>
              </a:lnSpc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400" spc="27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тақырыптарды</a:t>
            </a:r>
            <a:r>
              <a:rPr lang="ru-RU" sz="1400" spc="2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2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spc="2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4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400" spc="5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44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1400" spc="54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4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теріне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ts val="1694"/>
              </a:lnSpc>
            </a:pP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1400" spc="1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3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spc="-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object 21"/>
          <p:cNvSpPr txBox="1"/>
          <p:nvPr/>
        </p:nvSpPr>
        <p:spPr>
          <a:xfrm>
            <a:off x="456145" y="5526508"/>
            <a:ext cx="5504537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619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spc="-12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«Судың</a:t>
            </a:r>
            <a:r>
              <a:rPr spc="1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сұрауы</a:t>
            </a:r>
            <a:r>
              <a:rPr lang="kk-KZ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marR="0">
              <a:lnSpc>
                <a:spcPts val="1694"/>
              </a:lnSpc>
              <a:spcBef>
                <a:spcPts val="835"/>
              </a:spcBef>
              <a:spcAft>
                <a:spcPts val="0"/>
              </a:spcAft>
            </a:pP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«Қолөнер шеберханасы»</a:t>
            </a:r>
          </a:p>
        </p:txBody>
      </p:sp>
      <p:sp>
        <p:nvSpPr>
          <p:cNvPr id="24" name="object 25"/>
          <p:cNvSpPr txBox="1"/>
          <p:nvPr/>
        </p:nvSpPr>
        <p:spPr>
          <a:xfrm>
            <a:off x="4023483" y="8725095"/>
            <a:ext cx="3222784" cy="71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25821"/>
                </a:solidFill>
                <a:latin typeface="OPFSVO+Inter Regular"/>
                <a:cs typeface="OPFSVO+Inter Regular"/>
              </a:rPr>
              <a:t>Ұсынылған</a:t>
            </a:r>
            <a:r>
              <a:rPr sz="1400" spc="276" dirty="0">
                <a:solidFill>
                  <a:srgbClr val="F25821"/>
                </a:solidFill>
                <a:latin typeface="OPFSVO+Inter Regular"/>
                <a:cs typeface="OPFSVO+Inter Regular"/>
              </a:rPr>
              <a:t> </a:t>
            </a:r>
            <a:r>
              <a:rPr sz="1400" spc="13" dirty="0">
                <a:solidFill>
                  <a:srgbClr val="F25821"/>
                </a:solidFill>
                <a:latin typeface="OPFSVO+Inter Regular"/>
                <a:cs typeface="OPFSVO+Inter Regular"/>
              </a:rPr>
              <a:t>тақырыптарды</a:t>
            </a:r>
            <a:r>
              <a:rPr sz="1400" spc="260" dirty="0">
                <a:solidFill>
                  <a:srgbClr val="F25821"/>
                </a:solidFill>
                <a:latin typeface="OPFSVO+Inter Regular"/>
                <a:cs typeface="OPFSVO+Inter Regular"/>
              </a:rPr>
              <a:t> </a:t>
            </a:r>
            <a:r>
              <a:rPr sz="1400" spc="21" dirty="0">
                <a:solidFill>
                  <a:srgbClr val="F25821"/>
                </a:solidFill>
                <a:latin typeface="OPFSVO+Inter Regular"/>
                <a:cs typeface="OPFSVO+Inter Regular"/>
              </a:rPr>
              <a:t>білім</a:t>
            </a:r>
          </a:p>
          <a:p>
            <a:pPr marL="0" marR="0">
              <a:lnSpc>
                <a:spcPts val="1694"/>
              </a:lnSpc>
              <a:spcBef>
                <a:spcPts val="106"/>
              </a:spcBef>
              <a:spcAft>
                <a:spcPts val="0"/>
              </a:spcAft>
            </a:pPr>
            <a:r>
              <a:rPr sz="1400" spc="43" dirty="0">
                <a:solidFill>
                  <a:srgbClr val="F25821"/>
                </a:solidFill>
                <a:latin typeface="OPFSVO+Inter Regular"/>
                <a:cs typeface="OPFSVO+Inter Regular"/>
              </a:rPr>
              <a:t>алушылардың</a:t>
            </a:r>
            <a:r>
              <a:rPr sz="1400" spc="547" dirty="0">
                <a:solidFill>
                  <a:srgbClr val="F25821"/>
                </a:solidFill>
                <a:latin typeface="OPFSVO+Inter Regular"/>
                <a:cs typeface="OPFSVO+Inter Regular"/>
              </a:rPr>
              <a:t> </a:t>
            </a:r>
            <a:r>
              <a:rPr sz="1400" spc="44" dirty="0">
                <a:solidFill>
                  <a:srgbClr val="F25821"/>
                </a:solidFill>
                <a:latin typeface="OPFSVO+Inter Regular"/>
                <a:cs typeface="OPFSVO+Inter Regular"/>
              </a:rPr>
              <a:t>жас</a:t>
            </a:r>
            <a:r>
              <a:rPr sz="1400" spc="546" dirty="0">
                <a:solidFill>
                  <a:srgbClr val="F25821"/>
                </a:solidFill>
                <a:latin typeface="OPFSVO+Inter Regular"/>
                <a:cs typeface="OPFSVO+Inter Regular"/>
              </a:rPr>
              <a:t> </a:t>
            </a:r>
            <a:r>
              <a:rPr sz="1400" spc="43" dirty="0">
                <a:solidFill>
                  <a:srgbClr val="F25821"/>
                </a:solidFill>
                <a:latin typeface="OPFSVO+Inter Regular"/>
                <a:cs typeface="OPFSVO+Inter Regular"/>
              </a:rPr>
              <a:t>ерекшелік-</a:t>
            </a:r>
          </a:p>
          <a:p>
            <a:pPr marL="0" marR="0">
              <a:lnSpc>
                <a:spcPts val="1694"/>
              </a:lnSpc>
              <a:spcBef>
                <a:spcPts val="106"/>
              </a:spcBef>
              <a:spcAft>
                <a:spcPts val="0"/>
              </a:spcAft>
            </a:pPr>
            <a:r>
              <a:rPr sz="1400" dirty="0">
                <a:solidFill>
                  <a:srgbClr val="F25821"/>
                </a:solidFill>
                <a:latin typeface="OPFSVO+Inter Regular"/>
                <a:cs typeface="OPFSVO+Inter Regular"/>
              </a:rPr>
              <a:t>теріне сәйкес </a:t>
            </a:r>
            <a:r>
              <a:rPr sz="1400" spc="-11" dirty="0">
                <a:solidFill>
                  <a:srgbClr val="F25821"/>
                </a:solidFill>
                <a:latin typeface="OPFSVO+Inter Regular"/>
                <a:cs typeface="OPFSVO+Inter Regular"/>
              </a:rPr>
              <a:t>таңдау</a:t>
            </a:r>
            <a:r>
              <a:rPr sz="1400" spc="11" dirty="0">
                <a:solidFill>
                  <a:srgbClr val="F25821"/>
                </a:solidFill>
                <a:latin typeface="OPFSVO+Inter Regular"/>
                <a:cs typeface="OPFSVO+Inter Regular"/>
              </a:rPr>
              <a:t> </a:t>
            </a:r>
            <a:r>
              <a:rPr sz="1400" spc="-30" dirty="0">
                <a:solidFill>
                  <a:srgbClr val="F25821"/>
                </a:solidFill>
                <a:latin typeface="OPFSVO+Inter Regular"/>
                <a:cs typeface="OPFSVO+Inter Regular"/>
              </a:rPr>
              <a:t>қажет.</a:t>
            </a:r>
          </a:p>
        </p:txBody>
      </p:sp>
      <p:sp>
        <p:nvSpPr>
          <p:cNvPr id="28" name="object 22"/>
          <p:cNvSpPr txBox="1"/>
          <p:nvPr/>
        </p:nvSpPr>
        <p:spPr>
          <a:xfrm>
            <a:off x="456145" y="6112206"/>
            <a:ext cx="477086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619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қабырғасындағы</a:t>
            </a:r>
            <a:r>
              <a:rPr lang="kk-KZ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9" name="object 23"/>
          <p:cNvSpPr txBox="1"/>
          <p:nvPr/>
        </p:nvSpPr>
        <p:spPr>
          <a:xfrm>
            <a:off x="456145" y="6437678"/>
            <a:ext cx="320184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«Аспаздық жоба»</a:t>
            </a:r>
          </a:p>
        </p:txBody>
      </p:sp>
      <p:sp>
        <p:nvSpPr>
          <p:cNvPr id="30" name="object 24"/>
          <p:cNvSpPr txBox="1"/>
          <p:nvPr/>
        </p:nvSpPr>
        <p:spPr>
          <a:xfrm>
            <a:off x="6156649" y="1009496"/>
            <a:ext cx="4573448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221E1F"/>
                </a:solidFill>
                <a:latin typeface="HEWKLA+Inter Regular"/>
                <a:cs typeface="HEWKLA+Inter Regular"/>
              </a:rPr>
              <a:t>•</a:t>
            </a:r>
            <a:r>
              <a:rPr sz="1400" spc="619" dirty="0">
                <a:solidFill>
                  <a:srgbClr val="221E1F"/>
                </a:solidFill>
                <a:latin typeface="HEWKLA+Inter Regular"/>
                <a:cs typeface="HEWKLA+Inter Regular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«Бейбіт күннің каһармандары»</a:t>
            </a:r>
          </a:p>
          <a:p>
            <a:pPr marL="0" marR="0">
              <a:lnSpc>
                <a:spcPts val="1694"/>
              </a:lnSpc>
              <a:spcBef>
                <a:spcPts val="835"/>
              </a:spcBef>
              <a:spcAft>
                <a:spcPts val="0"/>
              </a:spcAft>
            </a:pP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«Өнер мен құндылықтар»</a:t>
            </a:r>
          </a:p>
          <a:p>
            <a:pPr marL="0" marR="0">
              <a:lnSpc>
                <a:spcPts val="1694"/>
              </a:lnSpc>
              <a:spcBef>
                <a:spcPts val="885"/>
              </a:spcBef>
              <a:spcAft>
                <a:spcPts val="0"/>
              </a:spcAft>
            </a:pP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pc="101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«Тарихқа</a:t>
            </a:r>
            <a:r>
              <a:rPr spc="2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құрмет»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6156649" y="1962151"/>
            <a:ext cx="536084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4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pc="619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«Менің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отбасымның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өмірлік</a:t>
            </a:r>
            <a:r>
              <a:rPr lang="kk-KZ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жолы</a:t>
            </a:r>
            <a:r>
              <a:rPr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5627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1522"/>
            <a:ext cx="12192000" cy="6879522"/>
          </a:xfrm>
          <a:prstGeom prst="rect">
            <a:avLst/>
          </a:prstGeom>
          <a:solidFill>
            <a:srgbClr val="F0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11" y="58205"/>
            <a:ext cx="2205822" cy="24994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5114" y="2637335"/>
            <a:ext cx="576033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sz="1200" b="1" spc="-7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sz="1200" b="1" spc="-57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</a:t>
            </a:r>
            <a:r>
              <a:rPr sz="1200" b="1" spc="-6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Қасым-Жомарт</a:t>
            </a:r>
            <a:r>
              <a:rPr lang="kk-KZ" sz="1200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3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Тоқаевтың</a:t>
            </a:r>
            <a:r>
              <a:rPr sz="1200" b="1" spc="-52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sz="1200" b="1" spc="-67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құрылтайдың</a:t>
            </a:r>
            <a:r>
              <a:rPr lang="kk-KZ" sz="1200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Әділетті</a:t>
            </a:r>
            <a:r>
              <a:rPr sz="1200" b="1" spc="-3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sz="1200" b="1" spc="-3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sz="1200" b="1" spc="-38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</a:t>
            </a:r>
            <a:r>
              <a:rPr sz="1200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sz="1200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атты</a:t>
            </a:r>
            <a:r>
              <a:rPr sz="1200" b="1" spc="-67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sz="1200" b="1" spc="-6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отырысында</a:t>
            </a:r>
            <a:r>
              <a:rPr sz="1200" b="1" spc="-6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сөйлеген</a:t>
            </a:r>
            <a:r>
              <a:rPr sz="1200" b="1" spc="-6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сөзінен</a:t>
            </a:r>
            <a:r>
              <a:rPr lang="kk-KZ" sz="1200" b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үзінді</a:t>
            </a:r>
            <a:endParaRPr sz="1200" b="1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2868" y="3271060"/>
            <a:ext cx="64335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14"/>
              </a:lnSpc>
            </a:pP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...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spc="-68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бірегейлігімізді</a:t>
            </a:r>
            <a:r>
              <a:rPr lang="ru-RU" sz="1400" spc="-7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нығайтуымыз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5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spc="-15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39"/>
              </a:lnSpc>
              <a:spcBef>
                <a:spcPts val="50"/>
              </a:spcBef>
            </a:pP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Ұлтымыздың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бірегейлігі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400" spc="-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2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деген</a:t>
            </a:r>
            <a:r>
              <a:rPr lang="ru-RU" sz="1400" spc="12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сөз</a:t>
            </a:r>
            <a:r>
              <a:rPr lang="ru-RU" sz="1400" spc="-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39"/>
              </a:lnSpc>
            </a:pPr>
            <a:r>
              <a:rPr lang="ru-RU" sz="1400" spc="22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spc="-22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азаматқа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жастың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бойынан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табылуы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болмысы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spc="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мәдениет</a:t>
            </a:r>
            <a:r>
              <a:rPr lang="ru-RU" sz="1400" spc="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қалыптасады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Осы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рухани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жұмыстың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мызғымас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үштағаны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деуге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39"/>
              </a:lnSpc>
            </a:pP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ұрпақ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тәрбиесіне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баса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беріп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жастарды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жақсылыққа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жетелеуіміз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39"/>
              </a:lnSpc>
            </a:pP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байлығы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яғни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азаматтар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саналы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ұрпақ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өсіруге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баса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беруге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 –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білімнің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ғана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тәлім-тәрбиенің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ордасы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Баланың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біліммен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адамгершілік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құндылықтарды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сіңіру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ұстаздың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міндеті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Осыған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орай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балабақшадағы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ісіне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бәріміз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беруіміз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атсалысуымыз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жалпыадамзаттық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құндылықтарды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дәріптеген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абзал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бітіргенде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алдымен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шығуы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90481" y="225415"/>
            <a:ext cx="5061996" cy="681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96"/>
              </a:lnSpc>
            </a:pP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Отаншылдық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шынайы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патриоттық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сезім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40"/>
              </a:lnSpc>
            </a:pPr>
            <a:r>
              <a:rPr lang="ru-RU" sz="1400" spc="-1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spc="-13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sz="1400" spc="1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үйіңді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аулаңды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қалаңды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таза </a:t>
            </a:r>
            <a:r>
              <a:rPr lang="ru-RU" sz="1400" spc="-22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ұстау</a:t>
            </a:r>
            <a:r>
              <a:rPr lang="ru-RU" sz="1400" spc="-22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бүлдірмеу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ұқыпты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36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болу,</a:t>
            </a:r>
            <a:r>
              <a:rPr lang="ru-RU" sz="1400" spc="36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яғни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2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жерге</a:t>
            </a:r>
            <a:r>
              <a:rPr lang="ru-RU" sz="1400" spc="12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қоқыс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лақтырмау</a:t>
            </a:r>
            <a:r>
              <a:rPr lang="ru-RU" sz="1400" spc="-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spc="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түкірмеу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2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деген</a:t>
            </a:r>
            <a:r>
              <a:rPr lang="ru-RU" sz="1400" spc="12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сөз</a:t>
            </a:r>
            <a:r>
              <a:rPr lang="ru-RU" sz="1400" spc="-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spc="1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Отанын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сүйетін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табиғатын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қорғайды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гүліне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ағашына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жанашырлықпен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сөзбен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айтқанда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нағыз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патриот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екенін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әрекетімен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40"/>
              </a:lnSpc>
            </a:pPr>
            <a:r>
              <a:rPr lang="ru-RU" sz="1400" spc="-16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Мен</a:t>
            </a:r>
            <a:r>
              <a:rPr lang="ru-RU" sz="1400" spc="16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еріктілер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8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spc="-18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үнемі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айтып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жүрмін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Себебі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еріктілер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алдымен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патриот </a:t>
            </a:r>
            <a:r>
              <a:rPr lang="ru-RU" sz="1400" spc="-1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жандар</a:t>
            </a:r>
            <a:r>
              <a:rPr lang="ru-RU" sz="1400" spc="-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spc="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балаларға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экологиялық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Мәдени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мұраларымызды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танып-білуге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қорғауға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дағдыландыру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40"/>
              </a:lnSpc>
            </a:pP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театрға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мұражайға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тарихи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орындарға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барып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рухани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жағынан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дамуы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40"/>
              </a:lnSpc>
            </a:pP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Мен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ұрпақты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еңбекқорлыққа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бизнес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шеберлігіне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баулу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мәселесі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үнемі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айтып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жүрмін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Қажетсіз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мамандық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біліксіз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Кәсібін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меңгерген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қашанда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сұранысқа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40"/>
              </a:lnSpc>
            </a:pP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ұрпақтың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әсіресе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қазіргі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құбылмалы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заманда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сыни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тұрғыдан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ойлай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білуі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40"/>
              </a:lnSpc>
            </a:pP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Балаларымыздың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танымы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болуына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жасауымыз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96"/>
              </a:lnSpc>
            </a:pP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қалыптасуына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ықпал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етуіміз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уақытын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1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1400" spc="1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пайдалануды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сауаттылығын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қабырғасынан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біле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бастауы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5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spc="-15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440"/>
              </a:lnSpc>
              <a:spcBef>
                <a:spcPts val="50"/>
              </a:spcBef>
            </a:pP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Өскелең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ұрпақты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6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1400" spc="-16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ойындарға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құмар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23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болудан</a:t>
            </a:r>
            <a:r>
              <a:rPr lang="ru-RU" sz="1400" spc="-23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40"/>
              </a:lnSpc>
            </a:pP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саулығына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зиянын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тигізетін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кесел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вейп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темекілер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Осы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қауіпті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үрдіспен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күресу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жүйелі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шұғыл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шаралар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40"/>
              </a:lnSpc>
            </a:pP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Жастардың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құқықтық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сауатын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аса </a:t>
            </a:r>
            <a:r>
              <a:rPr lang="ru-RU" sz="1400" spc="-14" dirty="0" err="1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1400" spc="-14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440"/>
              </a:lnSpc>
            </a:pPr>
            <a:endParaRPr lang="ru-RU" sz="1400" spc="-14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440"/>
              </a:lnSpc>
            </a:pPr>
            <a:endParaRPr lang="ru-RU" sz="1400" spc="-14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440"/>
              </a:lnSpc>
            </a:pPr>
            <a:endParaRPr lang="ru-RU" sz="1400" spc="-14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440"/>
              </a:lnSpc>
            </a:pPr>
            <a:endParaRPr lang="ru-RU" sz="1400" spc="-14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5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-21522"/>
            <a:ext cx="12192000" cy="6879522"/>
          </a:xfrm>
          <a:prstGeom prst="rect">
            <a:avLst/>
          </a:prstGeom>
          <a:solidFill>
            <a:srgbClr val="F0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92430" y="-64130"/>
            <a:ext cx="4045595" cy="537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914"/>
              </a:lnSpc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sz="2400" b="1" spc="1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9"/>
          <p:cNvSpPr txBox="1"/>
          <p:nvPr/>
        </p:nvSpPr>
        <p:spPr>
          <a:xfrm>
            <a:off x="426850" y="795571"/>
            <a:ext cx="5707732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Жалпыадамзаттық</a:t>
            </a:r>
            <a:r>
              <a:rPr sz="1600" spc="-5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sz="1600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sz="16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құндылықтарды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бойына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сіңірген ұрпақ</a:t>
            </a:r>
            <a:r>
              <a:rPr sz="1600" spc="-28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тәрбиелеу.</a:t>
            </a:r>
          </a:p>
        </p:txBody>
      </p:sp>
      <p:sp>
        <p:nvSpPr>
          <p:cNvPr id="31" name="object 10"/>
          <p:cNvSpPr txBox="1"/>
          <p:nvPr/>
        </p:nvSpPr>
        <p:spPr>
          <a:xfrm>
            <a:off x="426850" y="1359472"/>
            <a:ext cx="174919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1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Міндеттері:</a:t>
            </a:r>
          </a:p>
        </p:txBody>
      </p:sp>
      <p:sp>
        <p:nvSpPr>
          <p:cNvPr id="32" name="object 12"/>
          <p:cNvSpPr txBox="1"/>
          <p:nvPr/>
        </p:nvSpPr>
        <p:spPr>
          <a:xfrm>
            <a:off x="426850" y="1799211"/>
            <a:ext cx="581190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sz="1600" spc="56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Ата-ананың</a:t>
            </a:r>
            <a:r>
              <a:rPr sz="1600" spc="248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өсиетін</a:t>
            </a:r>
            <a:r>
              <a:rPr sz="1600" spc="217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тыңдауға,</a:t>
            </a:r>
            <a:r>
              <a:rPr sz="1600" spc="147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отбасы</a:t>
            </a:r>
            <a:r>
              <a:rPr sz="1600" spc="22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татулығы</a:t>
            </a:r>
            <a:r>
              <a:rPr sz="1600" spc="2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</a:t>
            </a:r>
            <a:r>
              <a:rPr sz="1600" spc="2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берекесін</a:t>
            </a:r>
            <a:r>
              <a:rPr sz="1600" spc="23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қадірлеуге,</a:t>
            </a:r>
            <a:r>
              <a:rPr sz="1600" spc="14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перзенттік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парызын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6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өтеуге</a:t>
            </a:r>
            <a:r>
              <a:rPr sz="1600" spc="-1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тәрбиелеу.</a:t>
            </a:r>
          </a:p>
        </p:txBody>
      </p:sp>
      <p:sp>
        <p:nvSpPr>
          <p:cNvPr id="33" name="object 13"/>
          <p:cNvSpPr txBox="1"/>
          <p:nvPr/>
        </p:nvSpPr>
        <p:spPr>
          <a:xfrm>
            <a:off x="415419" y="2368397"/>
            <a:ext cx="5626709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2.</a:t>
            </a:r>
            <a:r>
              <a:rPr sz="1600" spc="56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spc="-36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Ұлт</a:t>
            </a:r>
            <a:r>
              <a:rPr sz="1600" spc="-272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тық</a:t>
            </a:r>
            <a:r>
              <a:rPr sz="1600" spc="672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мұраны</a:t>
            </a:r>
            <a:r>
              <a:rPr sz="1600" spc="672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қастерлеуге,</a:t>
            </a:r>
            <a:r>
              <a:rPr sz="1600" spc="586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қазақ</a:t>
            </a:r>
            <a:r>
              <a:rPr sz="1600" spc="644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тілін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,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мемлекеттік</a:t>
            </a:r>
            <a:r>
              <a:rPr sz="1600" spc="395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рәміздерді</a:t>
            </a:r>
            <a:r>
              <a:rPr sz="1600" spc="39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құрметтеуге,</a:t>
            </a:r>
            <a:r>
              <a:rPr sz="1600" spc="27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татулық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,</a:t>
            </a:r>
            <a:r>
              <a:rPr sz="1600" spc="43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келісім,</a:t>
            </a:r>
            <a:r>
              <a:rPr sz="1600" spc="4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ынтымақ</a:t>
            </a:r>
            <a:r>
              <a:rPr sz="1600" spc="137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және</a:t>
            </a:r>
            <a:r>
              <a:rPr sz="1600" spc="137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spc="-26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ел</a:t>
            </a:r>
            <a:r>
              <a:rPr sz="1600" spc="163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бірлігін</a:t>
            </a:r>
            <a:r>
              <a:rPr sz="1600" spc="13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сақтауға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,</a:t>
            </a:r>
            <a:r>
              <a:rPr lang="kk-KZ" sz="1600" spc="402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отаншылдық</a:t>
            </a:r>
            <a:r>
              <a:rPr sz="1600" spc="49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пен</a:t>
            </a:r>
            <a:r>
              <a:rPr sz="1600" spc="496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мемлекетшілдікке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spc="-14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тәрбиелеу</a:t>
            </a:r>
            <a:r>
              <a:rPr sz="1600" spc="-14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.</a:t>
            </a:r>
          </a:p>
        </p:txBody>
      </p:sp>
      <p:sp>
        <p:nvSpPr>
          <p:cNvPr id="34" name="object 17"/>
          <p:cNvSpPr txBox="1"/>
          <p:nvPr/>
        </p:nvSpPr>
        <p:spPr>
          <a:xfrm>
            <a:off x="415418" y="3347952"/>
            <a:ext cx="5626709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3.</a:t>
            </a:r>
            <a:r>
              <a:rPr sz="1600" spc="56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Жақсылыққа,</a:t>
            </a:r>
            <a:r>
              <a:rPr sz="1600" spc="-103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игілікке бой</a:t>
            </a:r>
            <a:r>
              <a:rPr sz="1600" spc="-3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түзеуге,</a:t>
            </a:r>
            <a:r>
              <a:rPr sz="1600" spc="-9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абыройлы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болуға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,</a:t>
            </a:r>
            <a:r>
              <a:rPr sz="1600" spc="65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ар-ұждан,</a:t>
            </a:r>
            <a:r>
              <a:rPr sz="1600" spc="645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намыс,</a:t>
            </a:r>
            <a:r>
              <a:rPr sz="1600" spc="64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жауапкершілік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,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мейірімділік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,</a:t>
            </a:r>
            <a:r>
              <a:rPr sz="1600" spc="-7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қамқорлық</a:t>
            </a:r>
            <a:r>
              <a:rPr sz="1600" spc="1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пен</a:t>
            </a:r>
            <a:r>
              <a:rPr sz="1600" spc="16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әділдік</a:t>
            </a:r>
            <a:r>
              <a:rPr sz="1600" spc="17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spc="-1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қасиет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терін</a:t>
            </a:r>
            <a:r>
              <a:rPr sz="1600" spc="163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жоғары</a:t>
            </a:r>
            <a:r>
              <a:rPr sz="1600" spc="16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ұстауға</a:t>
            </a:r>
            <a:r>
              <a:rPr sz="1600" spc="162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баулу</a:t>
            </a:r>
            <a:r>
              <a:rPr sz="1600" spc="11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және</a:t>
            </a:r>
            <a:r>
              <a:rPr sz="1600" spc="15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құқықтық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мәдениетін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қалыптастыру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.</a:t>
            </a:r>
          </a:p>
        </p:txBody>
      </p:sp>
      <p:sp>
        <p:nvSpPr>
          <p:cNvPr id="35" name="object 20"/>
          <p:cNvSpPr txBox="1"/>
          <p:nvPr/>
        </p:nvSpPr>
        <p:spPr>
          <a:xfrm>
            <a:off x="415417" y="4384775"/>
            <a:ext cx="562670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4.</a:t>
            </a:r>
            <a:r>
              <a:rPr sz="1600" spc="56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Денсаулықты</a:t>
            </a:r>
            <a:r>
              <a:rPr sz="1600" spc="681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қадірлеуге,</a:t>
            </a:r>
            <a:r>
              <a:rPr sz="1600" spc="58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салауатты</a:t>
            </a:r>
            <a:r>
              <a:rPr sz="1600" spc="672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өмір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салтын</a:t>
            </a:r>
            <a:r>
              <a:rPr sz="1600" spc="58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ұстануға,</a:t>
            </a:r>
            <a:r>
              <a:rPr sz="1600" spc="496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ойдың</a:t>
            </a:r>
            <a:r>
              <a:rPr sz="1600" spc="56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тазалығын</a:t>
            </a:r>
            <a:r>
              <a:rPr sz="1600" spc="58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және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эмоционалды</a:t>
            </a:r>
            <a:r>
              <a:rPr sz="1600" spc="-2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тұрақтылыққа </a:t>
            </a:r>
            <a:r>
              <a:rPr sz="1600" spc="-1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баулу.</a:t>
            </a:r>
          </a:p>
        </p:txBody>
      </p:sp>
      <p:sp>
        <p:nvSpPr>
          <p:cNvPr id="36" name="object 21"/>
          <p:cNvSpPr txBox="1"/>
          <p:nvPr/>
        </p:nvSpPr>
        <p:spPr>
          <a:xfrm>
            <a:off x="415418" y="5216413"/>
            <a:ext cx="57191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5.</a:t>
            </a:r>
            <a:r>
              <a:rPr sz="1600" spc="56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spc="-15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Табиғатқа,</a:t>
            </a:r>
            <a:r>
              <a:rPr sz="1600" spc="631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табиғи</a:t>
            </a:r>
            <a:r>
              <a:rPr sz="1600" spc="73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мұраға</a:t>
            </a:r>
            <a:r>
              <a:rPr sz="1600" spc="738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ұқыптылықпен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қарауға</a:t>
            </a:r>
            <a:r>
              <a:rPr sz="1600" spc="431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және</a:t>
            </a:r>
            <a:r>
              <a:rPr sz="1600" spc="403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табиғи</a:t>
            </a:r>
            <a:r>
              <a:rPr sz="1600" spc="431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ресурстарды</a:t>
            </a:r>
            <a:r>
              <a:rPr sz="1600" spc="436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үнемді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әрі</a:t>
            </a:r>
            <a:r>
              <a:rPr sz="1600" spc="996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тиімді</a:t>
            </a:r>
            <a:r>
              <a:rPr sz="1600" spc="1024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қолдануға</a:t>
            </a:r>
            <a:r>
              <a:rPr sz="1600" spc="997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тәрбиелеу</a:t>
            </a:r>
            <a:r>
              <a:rPr sz="1600" spc="987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және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еңбекқорлыққа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 </a:t>
            </a:r>
            <a:r>
              <a:rPr sz="1600" spc="-19" dirty="0">
                <a:solidFill>
                  <a:schemeClr val="accent1">
                    <a:lumMod val="50000"/>
                  </a:schemeClr>
                </a:solidFill>
                <a:latin typeface="SNTELR+PTSans-Regular"/>
                <a:cs typeface="SNTELR+PTSans-Regular"/>
              </a:rPr>
              <a:t>баулу.</a:t>
            </a:r>
          </a:p>
        </p:txBody>
      </p:sp>
      <p:sp>
        <p:nvSpPr>
          <p:cNvPr id="37" name="object 4"/>
          <p:cNvSpPr txBox="1"/>
          <p:nvPr/>
        </p:nvSpPr>
        <p:spPr>
          <a:xfrm>
            <a:off x="7614439" y="-21522"/>
            <a:ext cx="3740325" cy="445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Күтілетін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нәтиже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8"/>
          <p:cNvSpPr txBox="1"/>
          <p:nvPr/>
        </p:nvSpPr>
        <p:spPr>
          <a:xfrm>
            <a:off x="6812921" y="747496"/>
            <a:ext cx="5051125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latin typeface="SNTELR+PTSans-Regular"/>
                <a:cs typeface="SNTELR+PTSans-Regular"/>
              </a:rPr>
              <a:t>1</a:t>
            </a:r>
            <a:r>
              <a:rPr sz="1600" dirty="0">
                <a:latin typeface="SNTELR+PTSans-Regular"/>
                <a:cs typeface="SNTELR+PTSans-Regular"/>
              </a:rPr>
              <a:t>.</a:t>
            </a:r>
            <a:r>
              <a:rPr sz="1600" spc="569" dirty="0">
                <a:latin typeface="SNTELR+PTSans-Regular"/>
                <a:cs typeface="SNTELR+PTSans-Regular"/>
              </a:rPr>
              <a:t> </a:t>
            </a:r>
            <a:r>
              <a:rPr sz="1600" dirty="0">
                <a:latin typeface="SNTELR+PTSans-Regular"/>
                <a:cs typeface="SNTELR+PTSans-Regular"/>
              </a:rPr>
              <a:t>Ата-анасын</a:t>
            </a:r>
            <a:r>
              <a:rPr sz="1600" spc="108" dirty="0">
                <a:latin typeface="SNTELR+PTSans-Regular"/>
                <a:cs typeface="SNTELR+PTSans-Regular"/>
              </a:rPr>
              <a:t> </a:t>
            </a:r>
            <a:r>
              <a:rPr sz="1600" dirty="0">
                <a:latin typeface="SNTELR+PTSans-Regular"/>
                <a:cs typeface="SNTELR+PTSans-Regular"/>
              </a:rPr>
              <a:t>сыйлайды,</a:t>
            </a:r>
            <a:r>
              <a:rPr sz="1600" spc="11" dirty="0">
                <a:latin typeface="SNTELR+PTSans-Regular"/>
                <a:cs typeface="SNTELR+PTSans-Regular"/>
              </a:rPr>
              <a:t> </a:t>
            </a:r>
            <a:r>
              <a:rPr sz="1600" dirty="0" err="1">
                <a:latin typeface="SNTELR+PTSans-Regular"/>
                <a:cs typeface="SNTELR+PTSans-Regular"/>
              </a:rPr>
              <a:t>перзенттік</a:t>
            </a:r>
            <a:r>
              <a:rPr sz="1600" spc="99" dirty="0">
                <a:latin typeface="SNTELR+PTSans-Regular"/>
                <a:cs typeface="SNTELR+PTSans-Regular"/>
              </a:rPr>
              <a:t> </a:t>
            </a:r>
            <a:r>
              <a:rPr sz="1600" dirty="0" err="1">
                <a:latin typeface="SNTELR+PTSans-Regular"/>
                <a:cs typeface="SNTELR+PTSans-Regular"/>
              </a:rPr>
              <a:t>парызын</a:t>
            </a:r>
            <a:r>
              <a:rPr sz="1600" spc="18" dirty="0">
                <a:latin typeface="SNTELR+PTSans-Regular"/>
                <a:cs typeface="SNTELR+PTSans-Regular"/>
              </a:rPr>
              <a:t> </a:t>
            </a:r>
            <a:r>
              <a:rPr sz="1600" dirty="0">
                <a:latin typeface="SNTELR+PTSans-Regular"/>
                <a:cs typeface="SNTELR+PTSans-Regular"/>
              </a:rPr>
              <a:t>түсінеді,</a:t>
            </a:r>
            <a:r>
              <a:rPr sz="1600" spc="-44" dirty="0">
                <a:latin typeface="SNTELR+PTSans-Regular"/>
                <a:cs typeface="SNTELR+PTSans-Regular"/>
              </a:rPr>
              <a:t> </a:t>
            </a:r>
            <a:r>
              <a:rPr sz="1600" dirty="0">
                <a:latin typeface="SNTELR+PTSans-Regular"/>
                <a:cs typeface="SNTELR+PTSans-Regular"/>
              </a:rPr>
              <a:t>«қарашаңырақ»,</a:t>
            </a:r>
            <a:r>
              <a:rPr sz="1600" spc="-48" dirty="0">
                <a:latin typeface="SNTELR+PTSans-Regular"/>
                <a:cs typeface="SNTELR+PTSans-Regular"/>
              </a:rPr>
              <a:t> </a:t>
            </a:r>
            <a:r>
              <a:rPr sz="1600" dirty="0">
                <a:latin typeface="SNTELR+PTSans-Regular"/>
                <a:cs typeface="SNTELR+PTSans-Regular"/>
              </a:rPr>
              <a:t>«жеті</a:t>
            </a:r>
            <a:r>
              <a:rPr sz="1600" spc="48" dirty="0">
                <a:latin typeface="SNTELR+PTSans-Regular"/>
                <a:cs typeface="SNTELR+PTSans-Regular"/>
              </a:rPr>
              <a:t> </a:t>
            </a:r>
            <a:r>
              <a:rPr sz="1600" dirty="0" err="1">
                <a:latin typeface="SNTELR+PTSans-Regular"/>
                <a:cs typeface="SNTELR+PTSans-Regular"/>
              </a:rPr>
              <a:t>ата</a:t>
            </a:r>
            <a:r>
              <a:rPr sz="1600" dirty="0">
                <a:latin typeface="SNTELR+PTSans-Regular"/>
                <a:cs typeface="SNTELR+PTSans-Regular"/>
              </a:rPr>
              <a:t>»,</a:t>
            </a:r>
            <a:r>
              <a:rPr lang="kk-KZ" sz="1600" dirty="0">
                <a:latin typeface="SNTELR+PTSans-Regular"/>
                <a:cs typeface="SNTELR+PTSans-Regular"/>
              </a:rPr>
              <a:t> </a:t>
            </a:r>
            <a:r>
              <a:rPr sz="1600" dirty="0">
                <a:latin typeface="SNTELR+PTSans-Regular"/>
                <a:cs typeface="SNTELR+PTSans-Regular"/>
              </a:rPr>
              <a:t>«тектілік»</a:t>
            </a:r>
            <a:r>
              <a:rPr sz="1600" spc="161" dirty="0">
                <a:latin typeface="SNTELR+PTSans-Regular"/>
                <a:cs typeface="SNTELR+PTSans-Regular"/>
              </a:rPr>
              <a:t> </a:t>
            </a:r>
            <a:r>
              <a:rPr sz="1600" dirty="0">
                <a:latin typeface="SNTELR+PTSans-Regular"/>
                <a:cs typeface="SNTELR+PTSans-Regular"/>
              </a:rPr>
              <a:t>ұғымдарының</a:t>
            </a:r>
            <a:r>
              <a:rPr sz="1600" spc="158" dirty="0">
                <a:latin typeface="SNTELR+PTSans-Regular"/>
                <a:cs typeface="SNTELR+PTSans-Regular"/>
              </a:rPr>
              <a:t> </a:t>
            </a:r>
            <a:r>
              <a:rPr sz="1600" dirty="0" err="1">
                <a:latin typeface="SNTELR+PTSans-Regular"/>
                <a:cs typeface="SNTELR+PTSans-Regular"/>
              </a:rPr>
              <a:t>маңызын</a:t>
            </a:r>
            <a:r>
              <a:rPr sz="1600" spc="158" dirty="0">
                <a:latin typeface="SNTELR+PTSans-Regular"/>
                <a:cs typeface="SNTELR+PTSans-Regular"/>
              </a:rPr>
              <a:t> </a:t>
            </a:r>
            <a:r>
              <a:rPr sz="1600" dirty="0" err="1">
                <a:latin typeface="SNTELR+PTSans-Regular"/>
                <a:cs typeface="SNTELR+PTSans-Regular"/>
              </a:rPr>
              <a:t>бағалайды</a:t>
            </a:r>
            <a:r>
              <a:rPr sz="1600" dirty="0">
                <a:latin typeface="SNTELR+PTSans-Regular"/>
                <a:cs typeface="SNTELR+PTSans-Regular"/>
              </a:rPr>
              <a:t>,</a:t>
            </a:r>
            <a:r>
              <a:rPr sz="1600" spc="175" dirty="0">
                <a:latin typeface="SNTELR+PTSans-Regular"/>
                <a:cs typeface="SNTELR+PTSans-Regular"/>
              </a:rPr>
              <a:t> </a:t>
            </a:r>
            <a:r>
              <a:rPr sz="1600" dirty="0">
                <a:latin typeface="SNTELR+PTSans-Regular"/>
                <a:cs typeface="SNTELR+PTSans-Regular"/>
              </a:rPr>
              <a:t>отбасы</a:t>
            </a:r>
            <a:r>
              <a:rPr sz="1600" spc="245" dirty="0">
                <a:latin typeface="SNTELR+PTSans-Regular"/>
                <a:cs typeface="SNTELR+PTSans-Regular"/>
              </a:rPr>
              <a:t> </a:t>
            </a:r>
            <a:r>
              <a:rPr sz="1600" dirty="0">
                <a:latin typeface="SNTELR+PTSans-Regular"/>
                <a:cs typeface="SNTELR+PTSans-Regular"/>
              </a:rPr>
              <a:t>татулығы</a:t>
            </a:r>
            <a:r>
              <a:rPr sz="1600" spc="271" dirty="0">
                <a:latin typeface="SNTELR+PTSans-Regular"/>
                <a:cs typeface="SNTELR+PTSans-Regular"/>
              </a:rPr>
              <a:t> </a:t>
            </a:r>
            <a:r>
              <a:rPr sz="1600" dirty="0" err="1">
                <a:latin typeface="SNTELR+PTSans-Regular"/>
                <a:cs typeface="SNTELR+PTSans-Regular"/>
              </a:rPr>
              <a:t>мен</a:t>
            </a:r>
            <a:r>
              <a:rPr sz="1600" spc="269" dirty="0">
                <a:latin typeface="SNTELR+PTSans-Regular"/>
                <a:cs typeface="SNTELR+PTSans-Regular"/>
              </a:rPr>
              <a:t> </a:t>
            </a:r>
            <a:r>
              <a:rPr sz="1600" dirty="0" err="1">
                <a:latin typeface="SNTELR+PTSans-Regular"/>
                <a:cs typeface="SNTELR+PTSans-Regular"/>
              </a:rPr>
              <a:t>берекесін</a:t>
            </a:r>
            <a:r>
              <a:rPr lang="kk-KZ" sz="1600" dirty="0">
                <a:latin typeface="SNTELR+PTSans-Regular"/>
                <a:cs typeface="SNTELR+PTSans-Regular"/>
              </a:rPr>
              <a:t> </a:t>
            </a:r>
            <a:r>
              <a:rPr sz="1600" dirty="0" err="1">
                <a:latin typeface="SNTELR+PTSans-Regular"/>
                <a:cs typeface="SNTELR+PTSans-Regular"/>
              </a:rPr>
              <a:t>қадірлейді</a:t>
            </a:r>
            <a:r>
              <a:rPr sz="1600" dirty="0">
                <a:latin typeface="SNTELR+PTSans-Regular"/>
                <a:cs typeface="SNTELR+PTSans-Regular"/>
              </a:rPr>
              <a:t>.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6812921" y="1715696"/>
            <a:ext cx="505112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1552"/>
              </a:lnSpc>
            </a:pP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2.</a:t>
            </a:r>
            <a:r>
              <a:rPr sz="1600" spc="56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Отаншыл,</a:t>
            </a:r>
            <a:r>
              <a:rPr sz="1600" spc="4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мемлекетшіл,</a:t>
            </a:r>
            <a:r>
              <a:rPr sz="1600" spc="44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намысшыл,</a:t>
            </a:r>
            <a:r>
              <a:rPr sz="1600" spc="4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халқына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адал қызмет</a:t>
            </a:r>
            <a:r>
              <a:rPr sz="1600" spc="-35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етуді,</a:t>
            </a:r>
            <a:r>
              <a:rPr sz="1600" spc="-88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мемлекет</a:t>
            </a:r>
            <a:r>
              <a:rPr sz="1600" spc="-58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spc="-1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тәуел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сіздігін</a:t>
            </a:r>
            <a:r>
              <a:rPr sz="1600" spc="1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және</a:t>
            </a:r>
            <a:r>
              <a:rPr sz="1600" spc="1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spc="-13" dirty="0">
                <a:solidFill>
                  <a:srgbClr val="221E1F"/>
                </a:solidFill>
                <a:latin typeface="SNTELR+PTSans-Regular"/>
                <a:cs typeface="SNTELR+PTSans-Regular"/>
              </a:rPr>
              <a:t>елі</a:t>
            </a:r>
            <a:r>
              <a:rPr sz="1600" spc="26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мен</a:t>
            </a:r>
            <a:r>
              <a:rPr sz="1600" spc="1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жерінің</a:t>
            </a:r>
            <a:r>
              <a:rPr sz="1600" spc="-12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тұтастығын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қорғауды</a:t>
            </a:r>
            <a:r>
              <a:rPr sz="1600" spc="256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борышым</a:t>
            </a:r>
            <a:r>
              <a:rPr sz="1600" spc="252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деп</a:t>
            </a:r>
            <a:r>
              <a:rPr sz="1600" spc="252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санайды</a:t>
            </a:r>
            <a:r>
              <a:rPr sz="1600" spc="252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және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spc="1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ұлттық</a:t>
            </a:r>
            <a:r>
              <a:rPr sz="1600" spc="59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мәдениетті</a:t>
            </a:r>
            <a:r>
              <a:rPr sz="1600" spc="598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құрметтейді,</a:t>
            </a:r>
            <a:r>
              <a:rPr sz="1600" spc="506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spc="-16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салт-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дәстүрлерді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біледі,</a:t>
            </a:r>
            <a:r>
              <a:rPr sz="1600" spc="-8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оны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сақтайды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, </a:t>
            </a:r>
            <a:r>
              <a:rPr lang="ru-RU"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құрмет</a:t>
            </a:r>
            <a:r>
              <a:rPr lang="ru-RU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lang="ru-RU"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көрсетеді</a:t>
            </a:r>
            <a:r>
              <a:rPr lang="ru-RU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, </a:t>
            </a:r>
            <a:r>
              <a:rPr lang="ru-RU"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бағалайды</a:t>
            </a:r>
            <a:r>
              <a:rPr lang="ru-RU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.</a:t>
            </a:r>
            <a:endParaRPr sz="1600" dirty="0">
              <a:solidFill>
                <a:srgbClr val="221E1F"/>
              </a:solidFill>
              <a:latin typeface="SNTELR+PTSans-Regular"/>
              <a:cs typeface="SNTELR+PTSans-Regular"/>
            </a:endParaRPr>
          </a:p>
        </p:txBody>
      </p:sp>
      <p:sp>
        <p:nvSpPr>
          <p:cNvPr id="41" name="object 18"/>
          <p:cNvSpPr txBox="1"/>
          <p:nvPr/>
        </p:nvSpPr>
        <p:spPr>
          <a:xfrm>
            <a:off x="6812920" y="4078448"/>
            <a:ext cx="50511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4.</a:t>
            </a:r>
            <a:r>
              <a:rPr sz="1600" spc="56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Жан</a:t>
            </a:r>
            <a:r>
              <a:rPr sz="1600" spc="22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мен тән тазалығын</a:t>
            </a:r>
            <a:r>
              <a:rPr sz="1600" spc="22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сақтайды,</a:t>
            </a:r>
            <a:r>
              <a:rPr sz="1600" spc="-72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дұрыс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тамақтану</a:t>
            </a:r>
            <a:r>
              <a:rPr sz="1600" spc="794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мәдениетін</a:t>
            </a:r>
            <a:r>
              <a:rPr sz="1600" spc="81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түсінеді,</a:t>
            </a:r>
            <a:r>
              <a:rPr sz="1600" spc="748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эмоционалды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жай-күйін басқарады.</a:t>
            </a:r>
          </a:p>
        </p:txBody>
      </p:sp>
      <p:sp>
        <p:nvSpPr>
          <p:cNvPr id="42" name="object 19"/>
          <p:cNvSpPr txBox="1"/>
          <p:nvPr/>
        </p:nvSpPr>
        <p:spPr>
          <a:xfrm>
            <a:off x="6812920" y="4847466"/>
            <a:ext cx="505112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5.</a:t>
            </a:r>
            <a:r>
              <a:rPr sz="1600" spc="56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Тұратын</a:t>
            </a:r>
            <a:r>
              <a:rPr sz="1600" spc="577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үйін,</a:t>
            </a:r>
            <a:r>
              <a:rPr sz="1600" spc="484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ауласын,</a:t>
            </a:r>
            <a:r>
              <a:rPr sz="1600" spc="486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қаласын</a:t>
            </a:r>
            <a:r>
              <a:rPr sz="1600" spc="55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таза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ұстайды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,</a:t>
            </a:r>
            <a:r>
              <a:rPr sz="1600" spc="36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қоғамдық</a:t>
            </a:r>
            <a:r>
              <a:rPr sz="1600" spc="455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орынға</a:t>
            </a:r>
            <a:r>
              <a:rPr sz="1600" spc="454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және</a:t>
            </a:r>
            <a:r>
              <a:rPr sz="1600" spc="454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қоршаған</a:t>
            </a:r>
            <a:r>
              <a:rPr sz="1600" spc="455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ортаға</a:t>
            </a:r>
            <a:r>
              <a:rPr sz="1600" spc="45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ұқыптылықпен</a:t>
            </a:r>
            <a:r>
              <a:rPr sz="1600" spc="455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қарайды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,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табиғатқа</a:t>
            </a:r>
            <a:r>
              <a:rPr sz="1600" spc="26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жанашыр</a:t>
            </a:r>
            <a:r>
              <a:rPr sz="1600" spc="26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және</a:t>
            </a:r>
            <a:r>
              <a:rPr sz="1600" spc="234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туған</a:t>
            </a:r>
            <a:r>
              <a:rPr sz="1600" spc="26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жердің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қайталанбас</a:t>
            </a:r>
            <a:r>
              <a:rPr sz="1600" spc="756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ерекшелігін</a:t>
            </a:r>
            <a:r>
              <a:rPr sz="1600" spc="75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және</a:t>
            </a:r>
            <a:r>
              <a:rPr sz="1600" spc="756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оның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бірегей</a:t>
            </a:r>
            <a:r>
              <a:rPr sz="1600" spc="482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болмысын</a:t>
            </a:r>
            <a:r>
              <a:rPr sz="1600" spc="452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таниды</a:t>
            </a:r>
            <a:r>
              <a:rPr sz="1600" spc="47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және</a:t>
            </a:r>
            <a:r>
              <a:rPr sz="1600" spc="47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адал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еңбекті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жоғары бағалайды.</a:t>
            </a:r>
          </a:p>
        </p:txBody>
      </p:sp>
      <p:sp>
        <p:nvSpPr>
          <p:cNvPr id="43" name="object 14"/>
          <p:cNvSpPr txBox="1"/>
          <p:nvPr/>
        </p:nvSpPr>
        <p:spPr>
          <a:xfrm>
            <a:off x="6812921" y="3129706"/>
            <a:ext cx="5051125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2"/>
              </a:lnSpc>
            </a:pP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3.</a:t>
            </a:r>
            <a:r>
              <a:rPr sz="1600" spc="56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Әр</a:t>
            </a:r>
            <a:r>
              <a:rPr sz="1600" spc="52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ісіне,</a:t>
            </a:r>
            <a:r>
              <a:rPr sz="1600" spc="43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қадамына</a:t>
            </a:r>
            <a:r>
              <a:rPr sz="1600" spc="52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жауапкершілікпен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қарайды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,</a:t>
            </a:r>
            <a:r>
              <a:rPr sz="1600" spc="144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әдепті</a:t>
            </a:r>
            <a:r>
              <a:rPr sz="1600" spc="239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және</a:t>
            </a:r>
            <a:r>
              <a:rPr sz="1600" spc="238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мейірімді,</a:t>
            </a:r>
            <a:r>
              <a:rPr sz="1600" spc="144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сөзіне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берік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,</a:t>
            </a:r>
            <a:r>
              <a:rPr sz="1600" spc="43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ісіне</a:t>
            </a:r>
            <a:r>
              <a:rPr sz="1600" spc="523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адал,</a:t>
            </a:r>
            <a:r>
              <a:rPr sz="1600" spc="430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кішіге</a:t>
            </a:r>
            <a:r>
              <a:rPr sz="1600" spc="527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spc="-23" dirty="0">
                <a:solidFill>
                  <a:srgbClr val="221E1F"/>
                </a:solidFill>
                <a:latin typeface="SNTELR+PTSans-Regular"/>
                <a:cs typeface="SNTELR+PTSans-Regular"/>
              </a:rPr>
              <a:t>ізет,</a:t>
            </a:r>
            <a:r>
              <a:rPr sz="1600" spc="454" dirty="0">
                <a:solidFill>
                  <a:srgbClr val="221E1F"/>
                </a:solidFill>
                <a:latin typeface="SNTELR+PTSans-Regular"/>
                <a:cs typeface="SNTELR+PTSans-Regular"/>
              </a:rPr>
              <a:t> </a:t>
            </a:r>
            <a:r>
              <a:rPr sz="1600" dirty="0" err="1">
                <a:solidFill>
                  <a:srgbClr val="221E1F"/>
                </a:solidFill>
                <a:latin typeface="SNTELR+PTSans-Regular"/>
                <a:cs typeface="SNTELR+PTSans-Regular"/>
              </a:rPr>
              <a:t>үлкенге</a:t>
            </a:r>
            <a:r>
              <a:rPr lang="kk-KZ" sz="1600" dirty="0">
                <a:solidFill>
                  <a:srgbClr val="221E1F"/>
                </a:solidFill>
                <a:latin typeface="SNTELR+PTSans-Regular"/>
                <a:cs typeface="SNTELR+PTSans-Regular"/>
              </a:rPr>
              <a:t> құрмет көрсетеді, ар-ұятты жоғары бағалайды.</a:t>
            </a:r>
            <a:endParaRPr sz="1600" dirty="0">
              <a:solidFill>
                <a:srgbClr val="221E1F"/>
              </a:solidFill>
              <a:latin typeface="SNTELR+PTSans-Regular"/>
              <a:cs typeface="SNTELR+P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3440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 flipH="1">
            <a:off x="0" y="0"/>
            <a:ext cx="8310623" cy="6858000"/>
          </a:xfrm>
          <a:prstGeom prst="rect">
            <a:avLst/>
          </a:prstGeom>
          <a:blipFill>
            <a:blip r:embed="rId3" cstate="print"/>
            <a:srcRect/>
            <a:stretch>
              <a:fillRect t="-2" b="-6179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1"/>
          <p:cNvSpPr/>
          <p:nvPr/>
        </p:nvSpPr>
        <p:spPr>
          <a:xfrm>
            <a:off x="8310623" y="0"/>
            <a:ext cx="3881377" cy="6858000"/>
          </a:xfrm>
          <a:prstGeom prst="rect">
            <a:avLst/>
          </a:prstGeom>
          <a:blipFill>
            <a:blip r:embed="rId3" cstate="print"/>
            <a:srcRect/>
            <a:stretch>
              <a:fillRect l="-1" t="-3" r="-809315" b="-16336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7" name="Google Shape;2317;p38"/>
          <p:cNvSpPr txBox="1">
            <a:spLocks noGrp="1"/>
          </p:cNvSpPr>
          <p:nvPr>
            <p:ph type="subTitle" idx="1"/>
          </p:nvPr>
        </p:nvSpPr>
        <p:spPr>
          <a:xfrm flipH="1">
            <a:off x="2074460" y="2180959"/>
            <a:ext cx="8176851" cy="17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lnSpc>
                <a:spcPct val="95000"/>
              </a:lnSpc>
            </a:pP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Құндылық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біздің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ойымыз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бен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мінез-құлқымызды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басшылыққа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принцип</a:t>
            </a:r>
          </a:p>
        </p:txBody>
      </p:sp>
      <p:sp>
        <p:nvSpPr>
          <p:cNvPr id="6" name="object 1"/>
          <p:cNvSpPr/>
          <p:nvPr/>
        </p:nvSpPr>
        <p:spPr>
          <a:xfrm>
            <a:off x="6780834" y="4961923"/>
            <a:ext cx="4157241" cy="1782019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040" b="97436" l="45357" r="92703"/>
                      </a14:imgEffect>
                    </a14:imgLayer>
                  </a14:imgProps>
                </a:ext>
              </a:extLst>
            </a:blip>
            <a:srcRect/>
            <a:stretch>
              <a:fillRect l="1" t="-303627" r="-25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"/>
          <p:cNvSpPr/>
          <p:nvPr/>
        </p:nvSpPr>
        <p:spPr>
          <a:xfrm>
            <a:off x="10338123" y="1655179"/>
            <a:ext cx="1510495" cy="1773821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061" b="99767" l="32090" r="57711"/>
                      </a14:imgEffect>
                    </a14:imgLayer>
                  </a14:imgProps>
                </a:ext>
              </a:extLst>
            </a:blip>
            <a:srcRect/>
            <a:stretch>
              <a:fillRect l="-135305" t="-409004" r="-18405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09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534853" y="-11575"/>
            <a:ext cx="6470251" cy="6070922"/>
          </a:xfrm>
          <a:prstGeom prst="rect">
            <a:avLst/>
          </a:prstGeom>
          <a:blipFill>
            <a:blip r:embed="rId3" cstate="print"/>
            <a:srcRect/>
            <a:stretch>
              <a:fillRect t="-12964" r="-224" b="-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1"/>
          <p:cNvSpPr/>
          <p:nvPr/>
        </p:nvSpPr>
        <p:spPr>
          <a:xfrm>
            <a:off x="8866206" y="0"/>
            <a:ext cx="3325794" cy="6858000"/>
          </a:xfrm>
          <a:prstGeom prst="rect">
            <a:avLst/>
          </a:prstGeom>
          <a:blipFill>
            <a:blip r:embed="rId3" cstate="print"/>
            <a:srcRect/>
            <a:stretch>
              <a:fillRect t="1" b="-24853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5055013" y="28729"/>
            <a:ext cx="7211476" cy="15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14"/>
              </a:lnSpc>
              <a:spcBef>
                <a:spcPts val="0"/>
              </a:spcBef>
              <a:spcAft>
                <a:spcPts val="0"/>
              </a:spcAft>
            </a:pPr>
            <a:r>
              <a:rPr sz="4800" spc="-175" dirty="0">
                <a:solidFill>
                  <a:srgbClr val="AF6F49"/>
                </a:solidFill>
                <a:latin typeface="LLQSEV+Oswald-Bold"/>
                <a:cs typeface="LLQSEV+Oswald-Bold"/>
              </a:rPr>
              <a:t>ҚҰНДЫЛЫҚТАРЫ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6985293" y="2562221"/>
            <a:ext cx="158060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40" dirty="0">
                <a:solidFill>
                  <a:srgbClr val="3D3D3E"/>
                </a:solidFill>
                <a:latin typeface="HEWKLA+Inter Regular"/>
                <a:cs typeface="HEWKLA+Inter Regular"/>
              </a:rPr>
              <a:t>АР-ҰЯТ</a:t>
            </a:r>
          </a:p>
        </p:txBody>
      </p:sp>
      <p:sp>
        <p:nvSpPr>
          <p:cNvPr id="7" name="object 6"/>
          <p:cNvSpPr txBox="1"/>
          <p:nvPr/>
        </p:nvSpPr>
        <p:spPr>
          <a:xfrm>
            <a:off x="3282030" y="3328869"/>
            <a:ext cx="1772983" cy="956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33" dirty="0">
                <a:solidFill>
                  <a:srgbClr val="3D3D3E"/>
                </a:solidFill>
                <a:latin typeface="HEWKLA+Inter Regular"/>
                <a:cs typeface="HEWKLA+Inter Regular"/>
              </a:rPr>
              <a:t>ҰЛТТЫҚ</a:t>
            </a:r>
          </a:p>
          <a:p>
            <a:pPr marL="99441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58" dirty="0">
                <a:solidFill>
                  <a:srgbClr val="3D3D3E"/>
                </a:solidFill>
                <a:latin typeface="HEWKLA+Inter Regular"/>
                <a:cs typeface="HEWKLA+Inter Regular"/>
              </a:rPr>
              <a:t>МҮДДЕ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6546096" y="4770299"/>
            <a:ext cx="145884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24" dirty="0">
                <a:solidFill>
                  <a:srgbClr val="3D3D3E"/>
                </a:solidFill>
                <a:latin typeface="HEWKLA+Inter Regular"/>
                <a:cs typeface="HEWKLA+Inter Regular"/>
              </a:rPr>
              <a:t>ТАЛАП</a:t>
            </a:r>
          </a:p>
        </p:txBody>
      </p:sp>
      <p:sp>
        <p:nvSpPr>
          <p:cNvPr id="9" name="object 1"/>
          <p:cNvSpPr/>
          <p:nvPr/>
        </p:nvSpPr>
        <p:spPr>
          <a:xfrm>
            <a:off x="6672" y="0"/>
            <a:ext cx="2603714" cy="6858000"/>
          </a:xfrm>
          <a:prstGeom prst="rect">
            <a:avLst/>
          </a:prstGeom>
          <a:blipFill>
            <a:blip r:embed="rId3" cstate="print"/>
            <a:srcRect/>
            <a:stretch>
              <a:fillRect t="1" b="-24853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3"/>
          <p:cNvSpPr txBox="1"/>
          <p:nvPr/>
        </p:nvSpPr>
        <p:spPr>
          <a:xfrm>
            <a:off x="2469073" y="28729"/>
            <a:ext cx="4077023" cy="1284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14"/>
              </a:lnSpc>
              <a:spcBef>
                <a:spcPts val="0"/>
              </a:spcBef>
              <a:spcAft>
                <a:spcPts val="0"/>
              </a:spcAft>
            </a:pPr>
            <a:r>
              <a:rPr sz="4800" spc="-175" dirty="0">
                <a:solidFill>
                  <a:srgbClr val="AF6F49"/>
                </a:solidFill>
                <a:latin typeface="LLQSEV+Oswald-Bold"/>
                <a:cs typeface="LLQSEV+Oswald-Bold"/>
              </a:rPr>
              <a:t>ТӘРБИЕ</a:t>
            </a:r>
          </a:p>
        </p:txBody>
      </p:sp>
      <p:sp>
        <p:nvSpPr>
          <p:cNvPr id="10" name="object 1"/>
          <p:cNvSpPr/>
          <p:nvPr/>
        </p:nvSpPr>
        <p:spPr>
          <a:xfrm rot="16200000" flipH="1">
            <a:off x="5318812" y="3339335"/>
            <a:ext cx="827382" cy="6267406"/>
          </a:xfrm>
          <a:prstGeom prst="rect">
            <a:avLst/>
          </a:prstGeom>
          <a:blipFill>
            <a:blip r:embed="rId3" cstate="print"/>
            <a:srcRect/>
            <a:stretch>
              <a:fillRect t="1" b="-24853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66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84396-6FA0-EDA2-BB57-02D04DB3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3" y="1468517"/>
            <a:ext cx="7412367" cy="51174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C2313-9D4B-977C-0136-31638B8E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847" y="1468517"/>
            <a:ext cx="3919824" cy="1849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C8A2A-BB63-5A6B-E1B2-CF8DDECBD619}"/>
              </a:ext>
            </a:extLst>
          </p:cNvPr>
          <p:cNvSpPr txBox="1"/>
          <p:nvPr/>
        </p:nvSpPr>
        <p:spPr>
          <a:xfrm>
            <a:off x="4250689" y="300942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ЛТТЫҚ МҮДДЕ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75274C-AB81-BB37-FB00-A9AD2ED08C40}"/>
              </a:ext>
            </a:extLst>
          </p:cNvPr>
          <p:cNvGrpSpPr/>
          <p:nvPr/>
        </p:nvGrpSpPr>
        <p:grpSpPr>
          <a:xfrm>
            <a:off x="7745846" y="3939338"/>
            <a:ext cx="3922413" cy="1709107"/>
            <a:chOff x="7745846" y="4275005"/>
            <a:chExt cx="3925004" cy="144321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D2929C-E7EC-8983-1A41-D59D985A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5846" y="4275005"/>
              <a:ext cx="3925004" cy="14432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127696-6A21-6022-0424-BDBFB405CBA3}"/>
                </a:ext>
              </a:extLst>
            </p:cNvPr>
            <p:cNvSpPr txBox="1"/>
            <p:nvPr/>
          </p:nvSpPr>
          <p:spPr>
            <a:xfrm>
              <a:off x="10328856" y="5228615"/>
              <a:ext cx="1339403" cy="369332"/>
            </a:xfrm>
            <a:prstGeom prst="rect">
              <a:avLst/>
            </a:prstGeom>
            <a:solidFill>
              <a:srgbClr val="F2E9D8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5117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BDCF65-6A63-B796-BC7D-B1053EAC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6" y="1466380"/>
            <a:ext cx="7265080" cy="48186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E4C6B-4F2F-B137-5828-E8EF083EC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672" y="1813620"/>
            <a:ext cx="4033817" cy="1931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5BAC87-302B-89F9-1934-C7E85733C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146" y="4336514"/>
            <a:ext cx="3996343" cy="1418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CBEA62-54B1-C365-0D8A-DE52490A77DC}"/>
              </a:ext>
            </a:extLst>
          </p:cNvPr>
          <p:cNvSpPr txBox="1"/>
          <p:nvPr/>
        </p:nvSpPr>
        <p:spPr>
          <a:xfrm>
            <a:off x="5078735" y="347240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АР-ҰЯТ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2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476166-DE8B-DC67-455C-05011797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402"/>
            <a:ext cx="7926020" cy="50342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6617C-1FBB-1CA1-1DBB-7B1BC954F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10" y="2031620"/>
            <a:ext cx="3900405" cy="17754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EEBCD1-1113-487E-DC91-67DD1518E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810" y="4302889"/>
            <a:ext cx="3928837" cy="1247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BEA62-54B1-C365-0D8A-DE52490A77DC}"/>
              </a:ext>
            </a:extLst>
          </p:cNvPr>
          <p:cNvSpPr txBox="1"/>
          <p:nvPr/>
        </p:nvSpPr>
        <p:spPr>
          <a:xfrm>
            <a:off x="5128780" y="347240"/>
            <a:ext cx="1934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7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185923" y="1018571"/>
            <a:ext cx="10097948" cy="5208610"/>
            <a:chOff x="353991" y="1388960"/>
            <a:chExt cx="6761067" cy="446011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8815" y="1388962"/>
              <a:ext cx="2037144" cy="1238491"/>
            </a:xfrm>
            <a:prstGeom prst="rect">
              <a:avLst/>
            </a:prstGeom>
            <a:solidFill>
              <a:srgbClr val="F0E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 мазмұны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58815" y="2999772"/>
              <a:ext cx="2037144" cy="1238491"/>
            </a:xfrm>
            <a:prstGeom prst="rect">
              <a:avLst/>
            </a:prstGeom>
            <a:solidFill>
              <a:srgbClr val="F0E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58815" y="4610582"/>
              <a:ext cx="2037144" cy="1238491"/>
            </a:xfrm>
            <a:prstGeom prst="rect">
              <a:avLst/>
            </a:prstGeom>
            <a:solidFill>
              <a:srgbClr val="F0E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56704" y="1388961"/>
              <a:ext cx="2037144" cy="1238491"/>
            </a:xfrm>
            <a:prstGeom prst="rect">
              <a:avLst/>
            </a:prstGeom>
            <a:solidFill>
              <a:srgbClr val="F0E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Нарратив/</a:t>
              </a:r>
            </a:p>
            <a:p>
              <a:pPr algn="ctr"/>
              <a:r>
                <a:rPr lang="kk-KZ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идеологема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56704" y="2983374"/>
              <a:ext cx="2037144" cy="1238491"/>
            </a:xfrm>
            <a:prstGeom prst="rect">
              <a:avLst/>
            </a:prstGeom>
            <a:solidFill>
              <a:srgbClr val="F0E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56704" y="4577787"/>
              <a:ext cx="2037144" cy="1238491"/>
            </a:xfrm>
            <a:prstGeom prst="rect">
              <a:avLst/>
            </a:prstGeom>
            <a:solidFill>
              <a:srgbClr val="F0E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48491" y="1388960"/>
              <a:ext cx="2037144" cy="1238491"/>
            </a:xfrm>
            <a:prstGeom prst="rect">
              <a:avLst/>
            </a:prstGeom>
            <a:solidFill>
              <a:srgbClr val="F0E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48491" y="2983373"/>
              <a:ext cx="2037144" cy="1238491"/>
            </a:xfrm>
            <a:prstGeom prst="rect">
              <a:avLst/>
            </a:prstGeom>
            <a:solidFill>
              <a:srgbClr val="F0E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48491" y="4577786"/>
              <a:ext cx="2037144" cy="1238491"/>
            </a:xfrm>
            <a:prstGeom prst="rect">
              <a:avLst/>
            </a:prstGeom>
            <a:solidFill>
              <a:srgbClr val="F0E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48490" y="1546540"/>
              <a:ext cx="20371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Әлеуметтік практикалар/</a:t>
              </a:r>
            </a:p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жобалар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8814" y="3140953"/>
              <a:ext cx="20371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Soft power</a:t>
              </a:r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әлеуеті (спорт, мәдениет, өнер)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03652" y="3010736"/>
              <a:ext cx="20371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Мемлекеттік органдармен бірлескен шаралар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48489" y="3130697"/>
              <a:ext cx="20371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Қосымша білім беру: үйірме, секция, курстар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53991" y="5045161"/>
              <a:ext cx="20371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Элективтер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27281" y="4683112"/>
              <a:ext cx="2037145" cy="1027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Интеллектуалды, мәдени-шығармашылық, спорттық шаралар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77913" y="4714854"/>
              <a:ext cx="20371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Ата-аналармен бірлескен шаралар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67435" y="179095"/>
            <a:ext cx="425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 АСЫРУ ТЕТІКТЕРІ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19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1">
      <a:dk1>
        <a:srgbClr val="32363F"/>
      </a:dk1>
      <a:lt1>
        <a:sysClr val="window" lastClr="FFFFFF"/>
      </a:lt1>
      <a:dk2>
        <a:srgbClr val="000000"/>
      </a:dk2>
      <a:lt2>
        <a:srgbClr val="ECF2FF"/>
      </a:lt2>
      <a:accent1>
        <a:srgbClr val="203864"/>
      </a:accent1>
      <a:accent2>
        <a:srgbClr val="FFBA00"/>
      </a:accent2>
      <a:accent3>
        <a:srgbClr val="845BDF"/>
      </a:accent3>
      <a:accent4>
        <a:srgbClr val="EE4AA4"/>
      </a:accent4>
      <a:accent5>
        <a:srgbClr val="0088FF"/>
      </a:accent5>
      <a:accent6>
        <a:srgbClr val="00D3BD"/>
      </a:accent6>
      <a:hlink>
        <a:srgbClr val="9291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ummy - Food Presentation Template" id="{B806F532-3A0E-4566-A9D6-2118FE2E8D59}" vid="{7964A84F-62B3-4F55-9A0E-1D4B12AF08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 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881241-2CE2-6240-86AA-FE4263964D00}">
  <we:reference id="bfc52345-98f9-4096-99c4-2263a14c97f5" version="2.0.0.0" store="EXCatalog" storeType="EXCatalog"/>
  <we:alternateReferences>
    <we:reference id="WA104379997" version="2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1018</Words>
  <Application>Microsoft Office PowerPoint</Application>
  <PresentationFormat>Широкоэкранный</PresentationFormat>
  <Paragraphs>101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3_Custom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БІРТҰТАС ТӘРБИЕ БАҒДАРЛАМАСЫ: ҚҰНДЫЛЫҚТАР ЖӘНЕ ОНЫ ІСКЕ АСЫРУ ЖОСПАРЫ</dc:title>
  <dc:creator>Анар Танирбергенова</dc:creator>
  <cp:lastModifiedBy>Гостевой пользователь</cp:lastModifiedBy>
  <cp:revision>53</cp:revision>
  <dcterms:created xsi:type="dcterms:W3CDTF">2023-08-02T04:48:50Z</dcterms:created>
  <dcterms:modified xsi:type="dcterms:W3CDTF">2024-04-17T06:40:58Z</dcterms:modified>
</cp:coreProperties>
</file>